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embeddedFontLst>
    <p:embeddedFont>
      <p:font typeface="Anton"/>
      <p:regular r:id="rId68"/>
    </p:embeddedFont>
    <p:embeddedFont>
      <p:font typeface="Proxima Nova"/>
      <p:regular r:id="rId69"/>
      <p:bold r:id="rId70"/>
      <p:italic r:id="rId71"/>
      <p:boldItalic r:id="rId72"/>
    </p:embeddedFont>
    <p:embeddedFont>
      <p:font typeface="Roboto Medium"/>
      <p:regular r:id="rId73"/>
      <p:bold r:id="rId74"/>
      <p:italic r:id="rId75"/>
      <p:boldItalic r:id="rId76"/>
    </p:embeddedFont>
    <p:embeddedFont>
      <p:font typeface="Amatic SC"/>
      <p:regular r:id="rId77"/>
      <p:bold r:id="rId78"/>
    </p:embeddedFont>
    <p:embeddedFont>
      <p:font typeface="Lato"/>
      <p:regular r:id="rId79"/>
      <p:bold r:id="rId80"/>
      <p:italic r:id="rId81"/>
      <p:boldItalic r:id="rId82"/>
    </p:embeddedFont>
    <p:embeddedFont>
      <p:font typeface="Fjalla One"/>
      <p:regular r:id="rId83"/>
    </p:embeddedFont>
    <p:embeddedFont>
      <p:font typeface="Proxima Nova Semibold"/>
      <p:regular r:id="rId84"/>
      <p:bold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AC18D9-B262-4705-84D5-ED78B5635B5C}">
  <a:tblStyle styleId="{54AC18D9-B262-4705-84D5-ED78B5635B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roximaNovaSemibold-regular.fntdata"/><Relationship Id="rId83" Type="http://schemas.openxmlformats.org/officeDocument/2006/relationships/font" Target="fonts/FjallaOne-regular.fntdata"/><Relationship Id="rId42" Type="http://schemas.openxmlformats.org/officeDocument/2006/relationships/slide" Target="slides/slide36.xml"/><Relationship Id="rId86" Type="http://schemas.openxmlformats.org/officeDocument/2006/relationships/font" Target="fonts/ProximaNovaSemibold-boldItalic.fntdata"/><Relationship Id="rId41" Type="http://schemas.openxmlformats.org/officeDocument/2006/relationships/slide" Target="slides/slide35.xml"/><Relationship Id="rId85" Type="http://schemas.openxmlformats.org/officeDocument/2006/relationships/font" Target="fonts/ProximaNovaSemibold-bold.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regular.fntdata"/><Relationship Id="rId72" Type="http://schemas.openxmlformats.org/officeDocument/2006/relationships/font" Target="fonts/ProximaNova-boldItalic.fntdata"/><Relationship Id="rId31" Type="http://schemas.openxmlformats.org/officeDocument/2006/relationships/slide" Target="slides/slide25.xml"/><Relationship Id="rId75" Type="http://schemas.openxmlformats.org/officeDocument/2006/relationships/font" Target="fonts/RobotoMedium-italic.fntdata"/><Relationship Id="rId30" Type="http://schemas.openxmlformats.org/officeDocument/2006/relationships/slide" Target="slides/slide24.xml"/><Relationship Id="rId74" Type="http://schemas.openxmlformats.org/officeDocument/2006/relationships/font" Target="fonts/RobotoMedium-bold.fntdata"/><Relationship Id="rId33" Type="http://schemas.openxmlformats.org/officeDocument/2006/relationships/slide" Target="slides/slide27.xml"/><Relationship Id="rId77" Type="http://schemas.openxmlformats.org/officeDocument/2006/relationships/font" Target="fonts/AmaticSC-regular.fntdata"/><Relationship Id="rId32" Type="http://schemas.openxmlformats.org/officeDocument/2006/relationships/slide" Target="slides/slide26.xml"/><Relationship Id="rId76" Type="http://schemas.openxmlformats.org/officeDocument/2006/relationships/font" Target="fonts/RobotoMedium-boldItalic.fntdata"/><Relationship Id="rId35" Type="http://schemas.openxmlformats.org/officeDocument/2006/relationships/slide" Target="slides/slide29.xml"/><Relationship Id="rId79" Type="http://schemas.openxmlformats.org/officeDocument/2006/relationships/font" Target="fonts/Lato-regular.fntdata"/><Relationship Id="rId34" Type="http://schemas.openxmlformats.org/officeDocument/2006/relationships/slide" Target="slides/slide28.xml"/><Relationship Id="rId78" Type="http://schemas.openxmlformats.org/officeDocument/2006/relationships/font" Target="fonts/AmaticSC-bold.fntdata"/><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Anton-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8bdab69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8bdab69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516f5f3ad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516f5f3ad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9c5ac269ff_0_3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9c5ac269ff_0_3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513bf9c1b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513bf9c1b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513bf9c1b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513bf9c1b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513bf9c1b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513bf9c1b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513bf9c1b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513bf9c1b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8c143df83b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8c143df83b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513bf9b7d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513bf9b7d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8c143df83b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8c143df83b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13bf9b7d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13bf9b7d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513bf9b7d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513bf9b7d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c5ac269ff_0_2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9c5ac269ff_0_2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513bf9c1b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513bf9c1b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513bf9c1b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513bf9c1b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8e230d2eb0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8e230d2eb0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8f60fbab07_2_15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8f60fbab07_2_15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8e230d2eb0_3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8e230d2eb0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516f5f3ad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516f5f3ad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9c5ac269ff_0_2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9c5ac269ff_0_2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516f5f3ad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516f5f3ad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8e230d2eb0_3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8e230d2eb0_3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516f5f3a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516f5f3a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8e4914ac0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8e4914ac0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8f60fbab07_2_15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8f60fbab07_2_15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9c5ac269ff_0_2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9c5ac269ff_0_2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8e230d2eb0_3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8e230d2eb0_3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8f60fbab07_2_15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8f60fbab07_2_15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9c5ac269f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9c5ac269f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9c5ac269ff_0_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9c5ac269ff_0_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8e4914ac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8e4914ac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8e4914ac0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8e4914ac0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8e4914ac01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8e4914ac01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16f5f3a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516f5f3a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9c5ac269ff_0_3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9c5ac269ff_0_3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8f60fbab0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8f60fbab0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8f60fbab07_2_15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8f60fbab07_2_15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8f60fbab07_2_15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8f60fbab07_2_15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SLIDES_API192712786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SLIDES_API192712786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SLIDES_API192712786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SLIDES_API192712786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8f60fbab07_2_7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8f60fbab07_2_7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8f60fbab07_2_7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8f60fbab07_2_7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8f60fbab07_2_7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8f60fbab07_2_7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8f60fbab07_2_8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8f60fbab07_2_8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516f5f3a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516f5f3a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3" name="Shape 4173"/>
        <p:cNvGrpSpPr/>
        <p:nvPr/>
      </p:nvGrpSpPr>
      <p:grpSpPr>
        <a:xfrm>
          <a:off x="0" y="0"/>
          <a:ext cx="0" cy="0"/>
          <a:chOff x="0" y="0"/>
          <a:chExt cx="0" cy="0"/>
        </a:xfrm>
      </p:grpSpPr>
      <p:sp>
        <p:nvSpPr>
          <p:cNvPr id="4174" name="Google Shape;4174;g8f60fbab07_2_10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5" name="Google Shape;4175;g8f60fbab07_2_10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2" name="Shape 4592"/>
        <p:cNvGrpSpPr/>
        <p:nvPr/>
      </p:nvGrpSpPr>
      <p:grpSpPr>
        <a:xfrm>
          <a:off x="0" y="0"/>
          <a:ext cx="0" cy="0"/>
          <a:chOff x="0" y="0"/>
          <a:chExt cx="0" cy="0"/>
        </a:xfrm>
      </p:grpSpPr>
      <p:sp>
        <p:nvSpPr>
          <p:cNvPr id="4593" name="Google Shape;4593;g8f60fbab07_2_1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4" name="Google Shape;4594;g8f60fbab07_2_1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2" name="Shape 4762"/>
        <p:cNvGrpSpPr/>
        <p:nvPr/>
      </p:nvGrpSpPr>
      <p:grpSpPr>
        <a:xfrm>
          <a:off x="0" y="0"/>
          <a:ext cx="0" cy="0"/>
          <a:chOff x="0" y="0"/>
          <a:chExt cx="0" cy="0"/>
        </a:xfrm>
      </p:grpSpPr>
      <p:sp>
        <p:nvSpPr>
          <p:cNvPr id="4763" name="Google Shape;4763;g8f60fbab07_2_1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4" name="Google Shape;4764;g8f60fbab07_2_1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7" name="Shape 5167"/>
        <p:cNvGrpSpPr/>
        <p:nvPr/>
      </p:nvGrpSpPr>
      <p:grpSpPr>
        <a:xfrm>
          <a:off x="0" y="0"/>
          <a:ext cx="0" cy="0"/>
          <a:chOff x="0" y="0"/>
          <a:chExt cx="0" cy="0"/>
        </a:xfrm>
      </p:grpSpPr>
      <p:sp>
        <p:nvSpPr>
          <p:cNvPr id="5168" name="Google Shape;5168;g8f60fbab07_2_1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9" name="Google Shape;5169;g8f60fbab07_2_1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7" name="Shape 5547"/>
        <p:cNvGrpSpPr/>
        <p:nvPr/>
      </p:nvGrpSpPr>
      <p:grpSpPr>
        <a:xfrm>
          <a:off x="0" y="0"/>
          <a:ext cx="0" cy="0"/>
          <a:chOff x="0" y="0"/>
          <a:chExt cx="0" cy="0"/>
        </a:xfrm>
      </p:grpSpPr>
      <p:sp>
        <p:nvSpPr>
          <p:cNvPr id="5548" name="Google Shape;5548;g8f60fbab07_2_12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9" name="Google Shape;5549;g8f60fbab07_2_12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1" name="Shape 5961"/>
        <p:cNvGrpSpPr/>
        <p:nvPr/>
      </p:nvGrpSpPr>
      <p:grpSpPr>
        <a:xfrm>
          <a:off x="0" y="0"/>
          <a:ext cx="0" cy="0"/>
          <a:chOff x="0" y="0"/>
          <a:chExt cx="0" cy="0"/>
        </a:xfrm>
      </p:grpSpPr>
      <p:sp>
        <p:nvSpPr>
          <p:cNvPr id="5962" name="Google Shape;5962;g8f60fbab07_2_12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3" name="Google Shape;5963;g8f60fbab07_2_12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2" name="Shape 6322"/>
        <p:cNvGrpSpPr/>
        <p:nvPr/>
      </p:nvGrpSpPr>
      <p:grpSpPr>
        <a:xfrm>
          <a:off x="0" y="0"/>
          <a:ext cx="0" cy="0"/>
          <a:chOff x="0" y="0"/>
          <a:chExt cx="0" cy="0"/>
        </a:xfrm>
      </p:grpSpPr>
      <p:sp>
        <p:nvSpPr>
          <p:cNvPr id="6323" name="Google Shape;6323;g8f60fbab07_2_12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4" name="Google Shape;6324;g8f60fbab07_2_12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2" name="Shape 6832"/>
        <p:cNvGrpSpPr/>
        <p:nvPr/>
      </p:nvGrpSpPr>
      <p:grpSpPr>
        <a:xfrm>
          <a:off x="0" y="0"/>
          <a:ext cx="0" cy="0"/>
          <a:chOff x="0" y="0"/>
          <a:chExt cx="0" cy="0"/>
        </a:xfrm>
      </p:grpSpPr>
      <p:sp>
        <p:nvSpPr>
          <p:cNvPr id="6833" name="Google Shape;6833;g8f60fbab07_2_13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4" name="Google Shape;6834;g8f60fbab07_2_13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2" name="Shape 7452"/>
        <p:cNvGrpSpPr/>
        <p:nvPr/>
      </p:nvGrpSpPr>
      <p:grpSpPr>
        <a:xfrm>
          <a:off x="0" y="0"/>
          <a:ext cx="0" cy="0"/>
          <a:chOff x="0" y="0"/>
          <a:chExt cx="0" cy="0"/>
        </a:xfrm>
      </p:grpSpPr>
      <p:sp>
        <p:nvSpPr>
          <p:cNvPr id="7453" name="Google Shape;7453;g8f60fbab07_2_14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4" name="Google Shape;7454;g8f60fbab07_2_14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6" name="Shape 8046"/>
        <p:cNvGrpSpPr/>
        <p:nvPr/>
      </p:nvGrpSpPr>
      <p:grpSpPr>
        <a:xfrm>
          <a:off x="0" y="0"/>
          <a:ext cx="0" cy="0"/>
          <a:chOff x="0" y="0"/>
          <a:chExt cx="0" cy="0"/>
        </a:xfrm>
      </p:grpSpPr>
      <p:sp>
        <p:nvSpPr>
          <p:cNvPr id="8047" name="Google Shape;8047;g8f60fbab07_2_14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8" name="Google Shape;8048;g8f60fbab07_2_14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516f5f3ad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516f5f3ad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7" name="Shape 8367"/>
        <p:cNvGrpSpPr/>
        <p:nvPr/>
      </p:nvGrpSpPr>
      <p:grpSpPr>
        <a:xfrm>
          <a:off x="0" y="0"/>
          <a:ext cx="0" cy="0"/>
          <a:chOff x="0" y="0"/>
          <a:chExt cx="0" cy="0"/>
        </a:xfrm>
      </p:grpSpPr>
      <p:sp>
        <p:nvSpPr>
          <p:cNvPr id="8368" name="Google Shape;8368;g8f60fbab07_2_15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9" name="Google Shape;8369;g8f60fbab07_2_15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2" name="Shape 8672"/>
        <p:cNvGrpSpPr/>
        <p:nvPr/>
      </p:nvGrpSpPr>
      <p:grpSpPr>
        <a:xfrm>
          <a:off x="0" y="0"/>
          <a:ext cx="0" cy="0"/>
          <a:chOff x="0" y="0"/>
          <a:chExt cx="0" cy="0"/>
        </a:xfrm>
      </p:grpSpPr>
      <p:sp>
        <p:nvSpPr>
          <p:cNvPr id="8673" name="Google Shape;8673;g8f60fbab07_2_15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4" name="Google Shape;8674;g8f60fbab07_2_15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16f5f3ad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516f5f3ad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513bf9b7d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513bf9b7d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8c143df83b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8c143df83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8" name="Shape 8"/>
        <p:cNvGrpSpPr/>
        <p:nvPr/>
      </p:nvGrpSpPr>
      <p:grpSpPr>
        <a:xfrm>
          <a:off x="0" y="0"/>
          <a:ext cx="0" cy="0"/>
          <a:chOff x="0" y="0"/>
          <a:chExt cx="0" cy="0"/>
        </a:xfrm>
      </p:grpSpPr>
      <p:sp>
        <p:nvSpPr>
          <p:cNvPr id="9" name="Google Shape;9;p2"/>
          <p:cNvSpPr/>
          <p:nvPr/>
        </p:nvSpPr>
        <p:spPr>
          <a:xfrm flipH="1" rot="10800000">
            <a:off x="2518702" y="-1920309"/>
            <a:ext cx="2381729" cy="2405580"/>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rot="10800000">
            <a:off x="4433134" y="4705992"/>
            <a:ext cx="914402" cy="923533"/>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662404" y="-1765772"/>
            <a:ext cx="2743252" cy="277973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10800000">
            <a:off x="2917838" y="89715"/>
            <a:ext cx="380861" cy="395560"/>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713225" y="1294950"/>
            <a:ext cx="3218700" cy="2553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5500"/>
              <a:buNone/>
              <a:defRPr sz="5500"/>
            </a:lvl1pPr>
            <a:lvl2pPr lvl="1" algn="ctr">
              <a:spcBef>
                <a:spcPts val="0"/>
              </a:spcBef>
              <a:spcAft>
                <a:spcPts val="0"/>
              </a:spcAft>
              <a:buClr>
                <a:schemeClr val="lt1"/>
              </a:buClr>
              <a:buSzPts val="5500"/>
              <a:buNone/>
              <a:defRPr sz="5500">
                <a:solidFill>
                  <a:schemeClr val="lt1"/>
                </a:solidFill>
              </a:defRPr>
            </a:lvl2pPr>
            <a:lvl3pPr lvl="2" algn="ctr">
              <a:spcBef>
                <a:spcPts val="0"/>
              </a:spcBef>
              <a:spcAft>
                <a:spcPts val="0"/>
              </a:spcAft>
              <a:buClr>
                <a:schemeClr val="lt1"/>
              </a:buClr>
              <a:buSzPts val="5500"/>
              <a:buNone/>
              <a:defRPr sz="5500">
                <a:solidFill>
                  <a:schemeClr val="lt1"/>
                </a:solidFill>
              </a:defRPr>
            </a:lvl3pPr>
            <a:lvl4pPr lvl="3" algn="ctr">
              <a:spcBef>
                <a:spcPts val="0"/>
              </a:spcBef>
              <a:spcAft>
                <a:spcPts val="0"/>
              </a:spcAft>
              <a:buClr>
                <a:schemeClr val="lt1"/>
              </a:buClr>
              <a:buSzPts val="5500"/>
              <a:buNone/>
              <a:defRPr sz="5500">
                <a:solidFill>
                  <a:schemeClr val="lt1"/>
                </a:solidFill>
              </a:defRPr>
            </a:lvl4pPr>
            <a:lvl5pPr lvl="4" algn="ctr">
              <a:spcBef>
                <a:spcPts val="0"/>
              </a:spcBef>
              <a:spcAft>
                <a:spcPts val="0"/>
              </a:spcAft>
              <a:buClr>
                <a:schemeClr val="lt1"/>
              </a:buClr>
              <a:buSzPts val="5500"/>
              <a:buNone/>
              <a:defRPr sz="5500">
                <a:solidFill>
                  <a:schemeClr val="lt1"/>
                </a:solidFill>
              </a:defRPr>
            </a:lvl5pPr>
            <a:lvl6pPr lvl="5" algn="ctr">
              <a:spcBef>
                <a:spcPts val="0"/>
              </a:spcBef>
              <a:spcAft>
                <a:spcPts val="0"/>
              </a:spcAft>
              <a:buClr>
                <a:schemeClr val="lt1"/>
              </a:buClr>
              <a:buSzPts val="5500"/>
              <a:buNone/>
              <a:defRPr sz="5500">
                <a:solidFill>
                  <a:schemeClr val="lt1"/>
                </a:solidFill>
              </a:defRPr>
            </a:lvl6pPr>
            <a:lvl7pPr lvl="6" algn="ctr">
              <a:spcBef>
                <a:spcPts val="0"/>
              </a:spcBef>
              <a:spcAft>
                <a:spcPts val="0"/>
              </a:spcAft>
              <a:buClr>
                <a:schemeClr val="lt1"/>
              </a:buClr>
              <a:buSzPts val="5500"/>
              <a:buNone/>
              <a:defRPr sz="5500">
                <a:solidFill>
                  <a:schemeClr val="lt1"/>
                </a:solidFill>
              </a:defRPr>
            </a:lvl7pPr>
            <a:lvl8pPr lvl="7" algn="ctr">
              <a:spcBef>
                <a:spcPts val="0"/>
              </a:spcBef>
              <a:spcAft>
                <a:spcPts val="0"/>
              </a:spcAft>
              <a:buClr>
                <a:schemeClr val="lt1"/>
              </a:buClr>
              <a:buSzPts val="5500"/>
              <a:buNone/>
              <a:defRPr sz="5500">
                <a:solidFill>
                  <a:schemeClr val="lt1"/>
                </a:solidFill>
              </a:defRPr>
            </a:lvl8pPr>
            <a:lvl9pPr lvl="8" algn="ctr">
              <a:spcBef>
                <a:spcPts val="0"/>
              </a:spcBef>
              <a:spcAft>
                <a:spcPts val="0"/>
              </a:spcAft>
              <a:buClr>
                <a:schemeClr val="lt1"/>
              </a:buClr>
              <a:buSzPts val="5500"/>
              <a:buNone/>
              <a:defRPr sz="5500">
                <a:solidFill>
                  <a:schemeClr val="lt1"/>
                </a:solidFill>
              </a:defRPr>
            </a:lvl9pPr>
          </a:lstStyle>
          <a:p/>
        </p:txBody>
      </p:sp>
      <p:sp>
        <p:nvSpPr>
          <p:cNvPr id="14" name="Google Shape;14;p2"/>
          <p:cNvSpPr txBox="1"/>
          <p:nvPr>
            <p:ph idx="1" type="subTitle"/>
          </p:nvPr>
        </p:nvSpPr>
        <p:spPr>
          <a:xfrm>
            <a:off x="713225" y="3682025"/>
            <a:ext cx="2670300" cy="91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77" name="Shape 77"/>
        <p:cNvGrpSpPr/>
        <p:nvPr/>
      </p:nvGrpSpPr>
      <p:grpSpPr>
        <a:xfrm>
          <a:off x="0" y="0"/>
          <a:ext cx="0" cy="0"/>
          <a:chOff x="0" y="0"/>
          <a:chExt cx="0" cy="0"/>
        </a:xfrm>
      </p:grpSpPr>
      <p:sp>
        <p:nvSpPr>
          <p:cNvPr id="78" name="Google Shape;78;p11"/>
          <p:cNvSpPr txBox="1"/>
          <p:nvPr>
            <p:ph hasCustomPrompt="1" type="title"/>
          </p:nvPr>
        </p:nvSpPr>
        <p:spPr>
          <a:xfrm>
            <a:off x="713225" y="1334725"/>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 name="Google Shape;7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0" name="Google Shape;80;p11"/>
          <p:cNvSpPr/>
          <p:nvPr/>
        </p:nvSpPr>
        <p:spPr>
          <a:xfrm>
            <a:off x="8145026" y="3143755"/>
            <a:ext cx="2418308" cy="2389120"/>
          </a:xfrm>
          <a:custGeom>
            <a:rect b="b" l="l" r="r" t="t"/>
            <a:pathLst>
              <a:path extrusionOk="0" h="182306" w="182033">
                <a:moveTo>
                  <a:pt x="91028" y="1"/>
                </a:moveTo>
                <a:cubicBezTo>
                  <a:pt x="40812" y="1"/>
                  <a:pt x="0" y="40789"/>
                  <a:pt x="0" y="91005"/>
                </a:cubicBezTo>
                <a:cubicBezTo>
                  <a:pt x="0" y="141517"/>
                  <a:pt x="40812" y="182306"/>
                  <a:pt x="91028" y="182306"/>
                </a:cubicBezTo>
                <a:cubicBezTo>
                  <a:pt x="141243" y="182306"/>
                  <a:pt x="182032" y="141517"/>
                  <a:pt x="182032" y="91005"/>
                </a:cubicBezTo>
                <a:cubicBezTo>
                  <a:pt x="182032" y="40789"/>
                  <a:pt x="141243" y="1"/>
                  <a:pt x="9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6753177" y="-1043245"/>
            <a:ext cx="1391846" cy="1402483"/>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a:off x="1014725" y="4264926"/>
            <a:ext cx="1560090" cy="1572144"/>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930925" y="-751201"/>
            <a:ext cx="2628083" cy="265851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759097" y="4766061"/>
            <a:ext cx="548689" cy="569893"/>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8472438" y="2571757"/>
            <a:ext cx="1243003" cy="1226408"/>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 type="subTitle"/>
          </p:nvPr>
        </p:nvSpPr>
        <p:spPr>
          <a:xfrm>
            <a:off x="713225" y="3190875"/>
            <a:ext cx="7717500" cy="5661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87" name="Google Shape;87;p11"/>
          <p:cNvSpPr/>
          <p:nvPr/>
        </p:nvSpPr>
        <p:spPr>
          <a:xfrm>
            <a:off x="1307775" y="-438175"/>
            <a:ext cx="797257" cy="747693"/>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88" name="Shape 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bg>
      <p:bgPr>
        <a:solidFill>
          <a:schemeClr val="accent3"/>
        </a:solidFill>
      </p:bgPr>
    </p:bg>
    <p:spTree>
      <p:nvGrpSpPr>
        <p:cNvPr id="89" name="Shape 89"/>
        <p:cNvGrpSpPr/>
        <p:nvPr/>
      </p:nvGrpSpPr>
      <p:grpSpPr>
        <a:xfrm>
          <a:off x="0" y="0"/>
          <a:ext cx="0" cy="0"/>
          <a:chOff x="0" y="0"/>
          <a:chExt cx="0" cy="0"/>
        </a:xfrm>
      </p:grpSpPr>
      <p:sp>
        <p:nvSpPr>
          <p:cNvPr id="90" name="Google Shape;90;p13"/>
          <p:cNvSpPr txBox="1"/>
          <p:nvPr>
            <p:ph idx="1" type="subTitle"/>
          </p:nvPr>
        </p:nvSpPr>
        <p:spPr>
          <a:xfrm>
            <a:off x="5827776" y="774200"/>
            <a:ext cx="2523900" cy="54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91" name="Google Shape;91;p13"/>
          <p:cNvSpPr txBox="1"/>
          <p:nvPr>
            <p:ph idx="2" type="subTitle"/>
          </p:nvPr>
        </p:nvSpPr>
        <p:spPr>
          <a:xfrm>
            <a:off x="5827775" y="1819675"/>
            <a:ext cx="2523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2" name="Google Shape;92;p13"/>
          <p:cNvSpPr txBox="1"/>
          <p:nvPr>
            <p:ph idx="3" type="subTitle"/>
          </p:nvPr>
        </p:nvSpPr>
        <p:spPr>
          <a:xfrm>
            <a:off x="5827775" y="2865125"/>
            <a:ext cx="2523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3" name="Google Shape;93;p13"/>
          <p:cNvSpPr txBox="1"/>
          <p:nvPr>
            <p:ph idx="4" type="subTitle"/>
          </p:nvPr>
        </p:nvSpPr>
        <p:spPr>
          <a:xfrm>
            <a:off x="5827776" y="3910600"/>
            <a:ext cx="2523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4" name="Google Shape;94;p13"/>
          <p:cNvSpPr/>
          <p:nvPr/>
        </p:nvSpPr>
        <p:spPr>
          <a:xfrm flipH="1" rot="10800000">
            <a:off x="-637776" y="4159326"/>
            <a:ext cx="2435878" cy="2464023"/>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flipH="1" rot="10800000">
            <a:off x="1461787" y="-3925062"/>
            <a:ext cx="4519377" cy="4690762"/>
          </a:xfrm>
          <a:custGeom>
            <a:rect b="b" l="l" r="r" t="t"/>
            <a:pathLst>
              <a:path extrusionOk="0" h="130972" w="130949">
                <a:moveTo>
                  <a:pt x="65623" y="0"/>
                </a:moveTo>
                <a:cubicBezTo>
                  <a:pt x="29376" y="0"/>
                  <a:pt x="0" y="29399"/>
                  <a:pt x="0" y="65349"/>
                </a:cubicBezTo>
                <a:cubicBezTo>
                  <a:pt x="0" y="101573"/>
                  <a:pt x="29376" y="130972"/>
                  <a:pt x="65623" y="130972"/>
                </a:cubicBezTo>
                <a:cubicBezTo>
                  <a:pt x="101573" y="130972"/>
                  <a:pt x="130949" y="101573"/>
                  <a:pt x="130949" y="65349"/>
                </a:cubicBezTo>
                <a:cubicBezTo>
                  <a:pt x="130949" y="29399"/>
                  <a:pt x="101573" y="0"/>
                  <a:pt x="65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flipH="1" rot="10800000">
            <a:off x="4356446" y="374280"/>
            <a:ext cx="363788" cy="377837"/>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flipH="1" rot="10800000">
            <a:off x="240746" y="3989505"/>
            <a:ext cx="363788" cy="377837"/>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1412500" y="4306901"/>
            <a:ext cx="1181876" cy="833959"/>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txBox="1"/>
          <p:nvPr>
            <p:ph hasCustomPrompt="1" type="title"/>
          </p:nvPr>
        </p:nvSpPr>
        <p:spPr>
          <a:xfrm>
            <a:off x="4983480" y="704088"/>
            <a:ext cx="8046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800"/>
              <a:buNone/>
              <a:defRPr sz="2800">
                <a:solidFill>
                  <a:schemeClr val="accent1"/>
                </a:solidFill>
              </a:defRPr>
            </a:lvl1pPr>
            <a:lvl2pPr lvl="1"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2pPr>
            <a:lvl3pPr lvl="2"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3pPr>
            <a:lvl4pPr lvl="3"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4pPr>
            <a:lvl5pPr lvl="4"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5pPr>
            <a:lvl6pPr lvl="5"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6pPr>
            <a:lvl7pPr lvl="6"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7pPr>
            <a:lvl8pPr lvl="7"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8pPr>
            <a:lvl9pPr lvl="8"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9pPr>
          </a:lstStyle>
          <a:p>
            <a:r>
              <a:t>xx%</a:t>
            </a:r>
          </a:p>
        </p:txBody>
      </p:sp>
      <p:sp>
        <p:nvSpPr>
          <p:cNvPr id="100" name="Google Shape;100;p13"/>
          <p:cNvSpPr txBox="1"/>
          <p:nvPr>
            <p:ph hasCustomPrompt="1" idx="5" type="title"/>
          </p:nvPr>
        </p:nvSpPr>
        <p:spPr>
          <a:xfrm>
            <a:off x="4983480" y="1755648"/>
            <a:ext cx="8046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800"/>
              <a:buNone/>
              <a:defRPr sz="2800">
                <a:solidFill>
                  <a:schemeClr val="accent1"/>
                </a:solidFill>
              </a:defRPr>
            </a:lvl1pPr>
            <a:lvl2pPr lvl="1"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2pPr>
            <a:lvl3pPr lvl="2"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3pPr>
            <a:lvl4pPr lvl="3"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4pPr>
            <a:lvl5pPr lvl="4"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5pPr>
            <a:lvl6pPr lvl="5"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6pPr>
            <a:lvl7pPr lvl="6"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7pPr>
            <a:lvl8pPr lvl="7"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8pPr>
            <a:lvl9pPr lvl="8"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9pPr>
          </a:lstStyle>
          <a:p>
            <a:r>
              <a:t>xx%</a:t>
            </a:r>
          </a:p>
        </p:txBody>
      </p:sp>
      <p:sp>
        <p:nvSpPr>
          <p:cNvPr id="101" name="Google Shape;101;p13"/>
          <p:cNvSpPr txBox="1"/>
          <p:nvPr>
            <p:ph hasCustomPrompt="1" idx="6" type="title"/>
          </p:nvPr>
        </p:nvSpPr>
        <p:spPr>
          <a:xfrm>
            <a:off x="4983480" y="2798064"/>
            <a:ext cx="8046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800"/>
              <a:buNone/>
              <a:defRPr sz="2800">
                <a:solidFill>
                  <a:schemeClr val="accent1"/>
                </a:solidFill>
              </a:defRPr>
            </a:lvl1pPr>
            <a:lvl2pPr lvl="1"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2pPr>
            <a:lvl3pPr lvl="2"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3pPr>
            <a:lvl4pPr lvl="3"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4pPr>
            <a:lvl5pPr lvl="4"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5pPr>
            <a:lvl6pPr lvl="5"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6pPr>
            <a:lvl7pPr lvl="6"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7pPr>
            <a:lvl8pPr lvl="7"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8pPr>
            <a:lvl9pPr lvl="8"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9pPr>
          </a:lstStyle>
          <a:p>
            <a:r>
              <a:t>xx%</a:t>
            </a:r>
          </a:p>
        </p:txBody>
      </p:sp>
      <p:sp>
        <p:nvSpPr>
          <p:cNvPr id="102" name="Google Shape;102;p13"/>
          <p:cNvSpPr txBox="1"/>
          <p:nvPr>
            <p:ph hasCustomPrompt="1" idx="7" type="title"/>
          </p:nvPr>
        </p:nvSpPr>
        <p:spPr>
          <a:xfrm>
            <a:off x="4983480" y="3840480"/>
            <a:ext cx="8046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800"/>
              <a:buNone/>
              <a:defRPr sz="2800">
                <a:solidFill>
                  <a:schemeClr val="accent1"/>
                </a:solidFill>
              </a:defRPr>
            </a:lvl1pPr>
            <a:lvl2pPr lvl="1"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2pPr>
            <a:lvl3pPr lvl="2"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3pPr>
            <a:lvl4pPr lvl="3"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4pPr>
            <a:lvl5pPr lvl="4"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5pPr>
            <a:lvl6pPr lvl="5"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6pPr>
            <a:lvl7pPr lvl="6"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7pPr>
            <a:lvl8pPr lvl="7"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8pPr>
            <a:lvl9pPr lvl="8" rtl="0" algn="ctr">
              <a:spcBef>
                <a:spcPts val="0"/>
              </a:spcBef>
              <a:spcAft>
                <a:spcPts val="0"/>
              </a:spcAft>
              <a:buClr>
                <a:schemeClr val="accent1"/>
              </a:buClr>
              <a:buSzPts val="2800"/>
              <a:buFont typeface="Anton"/>
              <a:buNone/>
              <a:defRPr>
                <a:solidFill>
                  <a:schemeClr val="accent1"/>
                </a:solidFill>
                <a:latin typeface="Anton"/>
                <a:ea typeface="Anton"/>
                <a:cs typeface="Anton"/>
                <a:sym typeface="Anton"/>
              </a:defRPr>
            </a:lvl9pPr>
          </a:lstStyle>
          <a:p>
            <a:r>
              <a:t>xx%</a:t>
            </a:r>
          </a:p>
        </p:txBody>
      </p:sp>
      <p:sp>
        <p:nvSpPr>
          <p:cNvPr id="103" name="Google Shape;103;p13"/>
          <p:cNvSpPr txBox="1"/>
          <p:nvPr>
            <p:ph idx="8" type="subTitle"/>
          </p:nvPr>
        </p:nvSpPr>
        <p:spPr>
          <a:xfrm>
            <a:off x="5827774" y="530350"/>
            <a:ext cx="2523900" cy="3750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04" name="Google Shape;104;p13"/>
          <p:cNvSpPr txBox="1"/>
          <p:nvPr>
            <p:ph idx="9" type="subTitle"/>
          </p:nvPr>
        </p:nvSpPr>
        <p:spPr>
          <a:xfrm>
            <a:off x="5827774" y="1572768"/>
            <a:ext cx="2523900" cy="37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5" name="Google Shape;105;p13"/>
          <p:cNvSpPr txBox="1"/>
          <p:nvPr>
            <p:ph idx="13" type="subTitle"/>
          </p:nvPr>
        </p:nvSpPr>
        <p:spPr>
          <a:xfrm>
            <a:off x="5827774" y="2624334"/>
            <a:ext cx="2523900" cy="37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6" name="Google Shape;106;p13"/>
          <p:cNvSpPr txBox="1"/>
          <p:nvPr>
            <p:ph idx="14" type="subTitle"/>
          </p:nvPr>
        </p:nvSpPr>
        <p:spPr>
          <a:xfrm>
            <a:off x="5827774" y="3666744"/>
            <a:ext cx="2523900" cy="37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7" name="Google Shape;107;p13"/>
          <p:cNvSpPr txBox="1"/>
          <p:nvPr>
            <p:ph idx="15" type="title"/>
          </p:nvPr>
        </p:nvSpPr>
        <p:spPr>
          <a:xfrm>
            <a:off x="713225" y="1703100"/>
            <a:ext cx="3256800" cy="17373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sz="4400"/>
            </a:lvl1pPr>
            <a:lvl2pPr lvl="1">
              <a:spcBef>
                <a:spcPts val="0"/>
              </a:spcBef>
              <a:spcAft>
                <a:spcPts val="0"/>
              </a:spcAft>
              <a:buSzPts val="4400"/>
              <a:buFont typeface="Anton"/>
              <a:buNone/>
              <a:defRPr sz="4400">
                <a:latin typeface="Anton"/>
                <a:ea typeface="Anton"/>
                <a:cs typeface="Anton"/>
                <a:sym typeface="Anton"/>
              </a:defRPr>
            </a:lvl2pPr>
            <a:lvl3pPr lvl="2">
              <a:spcBef>
                <a:spcPts val="0"/>
              </a:spcBef>
              <a:spcAft>
                <a:spcPts val="0"/>
              </a:spcAft>
              <a:buSzPts val="4400"/>
              <a:buFont typeface="Anton"/>
              <a:buNone/>
              <a:defRPr sz="4400">
                <a:latin typeface="Anton"/>
                <a:ea typeface="Anton"/>
                <a:cs typeface="Anton"/>
                <a:sym typeface="Anton"/>
              </a:defRPr>
            </a:lvl3pPr>
            <a:lvl4pPr lvl="3">
              <a:spcBef>
                <a:spcPts val="0"/>
              </a:spcBef>
              <a:spcAft>
                <a:spcPts val="0"/>
              </a:spcAft>
              <a:buSzPts val="4400"/>
              <a:buFont typeface="Anton"/>
              <a:buNone/>
              <a:defRPr sz="4400">
                <a:latin typeface="Anton"/>
                <a:ea typeface="Anton"/>
                <a:cs typeface="Anton"/>
                <a:sym typeface="Anton"/>
              </a:defRPr>
            </a:lvl4pPr>
            <a:lvl5pPr lvl="4">
              <a:spcBef>
                <a:spcPts val="0"/>
              </a:spcBef>
              <a:spcAft>
                <a:spcPts val="0"/>
              </a:spcAft>
              <a:buSzPts val="4400"/>
              <a:buFont typeface="Anton"/>
              <a:buNone/>
              <a:defRPr sz="4400">
                <a:latin typeface="Anton"/>
                <a:ea typeface="Anton"/>
                <a:cs typeface="Anton"/>
                <a:sym typeface="Anton"/>
              </a:defRPr>
            </a:lvl5pPr>
            <a:lvl6pPr lvl="5">
              <a:spcBef>
                <a:spcPts val="0"/>
              </a:spcBef>
              <a:spcAft>
                <a:spcPts val="0"/>
              </a:spcAft>
              <a:buSzPts val="4400"/>
              <a:buFont typeface="Anton"/>
              <a:buNone/>
              <a:defRPr sz="4400">
                <a:latin typeface="Anton"/>
                <a:ea typeface="Anton"/>
                <a:cs typeface="Anton"/>
                <a:sym typeface="Anton"/>
              </a:defRPr>
            </a:lvl6pPr>
            <a:lvl7pPr lvl="6">
              <a:spcBef>
                <a:spcPts val="0"/>
              </a:spcBef>
              <a:spcAft>
                <a:spcPts val="0"/>
              </a:spcAft>
              <a:buSzPts val="4400"/>
              <a:buFont typeface="Anton"/>
              <a:buNone/>
              <a:defRPr sz="4400">
                <a:latin typeface="Anton"/>
                <a:ea typeface="Anton"/>
                <a:cs typeface="Anton"/>
                <a:sym typeface="Anton"/>
              </a:defRPr>
            </a:lvl7pPr>
            <a:lvl8pPr lvl="7">
              <a:spcBef>
                <a:spcPts val="0"/>
              </a:spcBef>
              <a:spcAft>
                <a:spcPts val="0"/>
              </a:spcAft>
              <a:buSzPts val="4400"/>
              <a:buFont typeface="Anton"/>
              <a:buNone/>
              <a:defRPr sz="4400">
                <a:latin typeface="Anton"/>
                <a:ea typeface="Anton"/>
                <a:cs typeface="Anton"/>
                <a:sym typeface="Anton"/>
              </a:defRPr>
            </a:lvl8pPr>
            <a:lvl9pPr lvl="8">
              <a:spcBef>
                <a:spcPts val="0"/>
              </a:spcBef>
              <a:spcAft>
                <a:spcPts val="0"/>
              </a:spcAft>
              <a:buSzPts val="4400"/>
              <a:buFont typeface="Anton"/>
              <a:buNone/>
              <a:defRPr sz="4400">
                <a:latin typeface="Anton"/>
                <a:ea typeface="Anton"/>
                <a:cs typeface="Anton"/>
                <a:sym typeface="Anto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solidFill>
          <a:schemeClr val="accent3"/>
        </a:solidFill>
      </p:bgPr>
    </p:bg>
    <p:spTree>
      <p:nvGrpSpPr>
        <p:cNvPr id="108" name="Shape 108"/>
        <p:cNvGrpSpPr/>
        <p:nvPr/>
      </p:nvGrpSpPr>
      <p:grpSpPr>
        <a:xfrm>
          <a:off x="0" y="0"/>
          <a:ext cx="0" cy="0"/>
          <a:chOff x="0" y="0"/>
          <a:chExt cx="0" cy="0"/>
        </a:xfrm>
      </p:grpSpPr>
      <p:sp>
        <p:nvSpPr>
          <p:cNvPr id="109" name="Google Shape;109;p14"/>
          <p:cNvSpPr/>
          <p:nvPr/>
        </p:nvSpPr>
        <p:spPr>
          <a:xfrm>
            <a:off x="2457052" y="4599424"/>
            <a:ext cx="935195" cy="942365"/>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1052200" y="3969651"/>
            <a:ext cx="1560090" cy="1572144"/>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969025" y="-1703701"/>
            <a:ext cx="2628083" cy="265851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2412179" y="4656171"/>
            <a:ext cx="322388" cy="334842"/>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txBox="1"/>
          <p:nvPr>
            <p:ph type="title"/>
          </p:nvPr>
        </p:nvSpPr>
        <p:spPr>
          <a:xfrm>
            <a:off x="713225" y="1703100"/>
            <a:ext cx="2679000" cy="173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5000"/>
              <a:buNone/>
              <a:defRPr sz="5000">
                <a:solidFill>
                  <a:schemeClr val="lt1"/>
                </a:solidFill>
                <a:latin typeface="Lato"/>
                <a:ea typeface="Lato"/>
                <a:cs typeface="Lato"/>
                <a:sym typeface="Lato"/>
              </a:defRPr>
            </a:lvl2pPr>
            <a:lvl3pPr lvl="2">
              <a:spcBef>
                <a:spcPts val="0"/>
              </a:spcBef>
              <a:spcAft>
                <a:spcPts val="0"/>
              </a:spcAft>
              <a:buClr>
                <a:schemeClr val="lt1"/>
              </a:buClr>
              <a:buSzPts val="5000"/>
              <a:buNone/>
              <a:defRPr sz="5000">
                <a:solidFill>
                  <a:schemeClr val="lt1"/>
                </a:solidFill>
                <a:latin typeface="Lato"/>
                <a:ea typeface="Lato"/>
                <a:cs typeface="Lato"/>
                <a:sym typeface="Lato"/>
              </a:defRPr>
            </a:lvl3pPr>
            <a:lvl4pPr lvl="3">
              <a:spcBef>
                <a:spcPts val="0"/>
              </a:spcBef>
              <a:spcAft>
                <a:spcPts val="0"/>
              </a:spcAft>
              <a:buClr>
                <a:schemeClr val="lt1"/>
              </a:buClr>
              <a:buSzPts val="5000"/>
              <a:buNone/>
              <a:defRPr sz="5000">
                <a:solidFill>
                  <a:schemeClr val="lt1"/>
                </a:solidFill>
                <a:latin typeface="Lato"/>
                <a:ea typeface="Lato"/>
                <a:cs typeface="Lato"/>
                <a:sym typeface="Lato"/>
              </a:defRPr>
            </a:lvl4pPr>
            <a:lvl5pPr lvl="4">
              <a:spcBef>
                <a:spcPts val="0"/>
              </a:spcBef>
              <a:spcAft>
                <a:spcPts val="0"/>
              </a:spcAft>
              <a:buClr>
                <a:schemeClr val="lt1"/>
              </a:buClr>
              <a:buSzPts val="5000"/>
              <a:buNone/>
              <a:defRPr sz="5000">
                <a:solidFill>
                  <a:schemeClr val="lt1"/>
                </a:solidFill>
                <a:latin typeface="Lato"/>
                <a:ea typeface="Lato"/>
                <a:cs typeface="Lato"/>
                <a:sym typeface="Lato"/>
              </a:defRPr>
            </a:lvl5pPr>
            <a:lvl6pPr lvl="5">
              <a:spcBef>
                <a:spcPts val="0"/>
              </a:spcBef>
              <a:spcAft>
                <a:spcPts val="0"/>
              </a:spcAft>
              <a:buClr>
                <a:schemeClr val="lt1"/>
              </a:buClr>
              <a:buSzPts val="5000"/>
              <a:buNone/>
              <a:defRPr sz="5000">
                <a:solidFill>
                  <a:schemeClr val="lt1"/>
                </a:solidFill>
                <a:latin typeface="Lato"/>
                <a:ea typeface="Lato"/>
                <a:cs typeface="Lato"/>
                <a:sym typeface="Lato"/>
              </a:defRPr>
            </a:lvl6pPr>
            <a:lvl7pPr lvl="6">
              <a:spcBef>
                <a:spcPts val="0"/>
              </a:spcBef>
              <a:spcAft>
                <a:spcPts val="0"/>
              </a:spcAft>
              <a:buClr>
                <a:schemeClr val="lt1"/>
              </a:buClr>
              <a:buSzPts val="5000"/>
              <a:buNone/>
              <a:defRPr sz="5000">
                <a:solidFill>
                  <a:schemeClr val="lt1"/>
                </a:solidFill>
                <a:latin typeface="Lato"/>
                <a:ea typeface="Lato"/>
                <a:cs typeface="Lato"/>
                <a:sym typeface="Lato"/>
              </a:defRPr>
            </a:lvl7pPr>
            <a:lvl8pPr lvl="7">
              <a:spcBef>
                <a:spcPts val="0"/>
              </a:spcBef>
              <a:spcAft>
                <a:spcPts val="0"/>
              </a:spcAft>
              <a:buClr>
                <a:schemeClr val="lt1"/>
              </a:buClr>
              <a:buSzPts val="5000"/>
              <a:buNone/>
              <a:defRPr sz="5000">
                <a:solidFill>
                  <a:schemeClr val="lt1"/>
                </a:solidFill>
                <a:latin typeface="Lato"/>
                <a:ea typeface="Lato"/>
                <a:cs typeface="Lato"/>
                <a:sym typeface="Lato"/>
              </a:defRPr>
            </a:lvl8pPr>
            <a:lvl9pPr lvl="8">
              <a:spcBef>
                <a:spcPts val="0"/>
              </a:spcBef>
              <a:spcAft>
                <a:spcPts val="0"/>
              </a:spcAft>
              <a:buClr>
                <a:schemeClr val="lt1"/>
              </a:buClr>
              <a:buSzPts val="5000"/>
              <a:buNone/>
              <a:defRPr sz="5000">
                <a:solidFill>
                  <a:schemeClr val="lt1"/>
                </a:solidFill>
                <a:latin typeface="Lato"/>
                <a:ea typeface="Lato"/>
                <a:cs typeface="Lato"/>
                <a:sym typeface="Lato"/>
              </a:defRPr>
            </a:lvl9pPr>
          </a:lstStyle>
          <a:p/>
        </p:txBody>
      </p:sp>
      <p:sp>
        <p:nvSpPr>
          <p:cNvPr id="114" name="Google Shape;114;p14"/>
          <p:cNvSpPr txBox="1"/>
          <p:nvPr>
            <p:ph idx="1" type="subTitle"/>
          </p:nvPr>
        </p:nvSpPr>
        <p:spPr>
          <a:xfrm>
            <a:off x="5546828" y="713232"/>
            <a:ext cx="2883900" cy="795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400"/>
              <a:buNone/>
              <a:defRPr>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15" name="Google Shape;115;p14"/>
          <p:cNvSpPr txBox="1"/>
          <p:nvPr>
            <p:ph idx="2" type="subTitle"/>
          </p:nvPr>
        </p:nvSpPr>
        <p:spPr>
          <a:xfrm>
            <a:off x="5317850" y="2084832"/>
            <a:ext cx="2880300" cy="79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16" name="Google Shape;116;p14"/>
          <p:cNvSpPr txBox="1"/>
          <p:nvPr>
            <p:ph idx="3" type="subTitle"/>
          </p:nvPr>
        </p:nvSpPr>
        <p:spPr>
          <a:xfrm>
            <a:off x="5547000" y="3447288"/>
            <a:ext cx="2883900" cy="79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pos="2880">
          <p15:clr>
            <a:srgbClr val="FF91C3"/>
          </p15:clr>
        </p15:guide>
        <p15:guide id="2">
          <p15:clr>
            <a:srgbClr val="FF91C3"/>
          </p15:clr>
        </p15:guide>
        <p15:guide id="3" pos="5760">
          <p15:clr>
            <a:srgbClr val="FF91C3"/>
          </p15:clr>
        </p15:guide>
        <p15:guide id="4" pos="449">
          <p15:clr>
            <a:srgbClr val="FF91C3"/>
          </p15:clr>
        </p15:guide>
        <p15:guide id="5" pos="5311">
          <p15:clr>
            <a:srgbClr val="FF91C3"/>
          </p15:clr>
        </p15:guide>
        <p15:guide id="6" orient="horz" pos="1620">
          <p15:clr>
            <a:srgbClr val="FF91C3"/>
          </p15:clr>
        </p15:guide>
        <p15:guide id="7" orient="horz" pos="340">
          <p15:clr>
            <a:srgbClr val="FF91C3"/>
          </p15:clr>
        </p15:guide>
        <p15:guide id="8" orient="horz">
          <p15:clr>
            <a:srgbClr val="FF91C3"/>
          </p15:clr>
        </p15:guide>
        <p15:guide id="9" orient="horz" pos="2897">
          <p15:clr>
            <a:srgbClr val="FF91C3"/>
          </p15:clr>
        </p15:guide>
        <p15:guide id="10" orient="horz" pos="3237">
          <p15:clr>
            <a:srgbClr val="FF91C3"/>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
    <p:bg>
      <p:bgPr>
        <a:solidFill>
          <a:schemeClr val="accent3"/>
        </a:solidFill>
      </p:bgPr>
    </p:bg>
    <p:spTree>
      <p:nvGrpSpPr>
        <p:cNvPr id="117" name="Shape 117"/>
        <p:cNvGrpSpPr/>
        <p:nvPr/>
      </p:nvGrpSpPr>
      <p:grpSpPr>
        <a:xfrm>
          <a:off x="0" y="0"/>
          <a:ext cx="0" cy="0"/>
          <a:chOff x="0" y="0"/>
          <a:chExt cx="0" cy="0"/>
        </a:xfrm>
      </p:grpSpPr>
      <p:sp>
        <p:nvSpPr>
          <p:cNvPr id="118" name="Google Shape;118;p15"/>
          <p:cNvSpPr/>
          <p:nvPr/>
        </p:nvSpPr>
        <p:spPr>
          <a:xfrm>
            <a:off x="7475448" y="-2173912"/>
            <a:ext cx="3337120" cy="3367648"/>
          </a:xfrm>
          <a:custGeom>
            <a:rect b="b" l="l" r="r" t="t"/>
            <a:pathLst>
              <a:path extrusionOk="0" h="182306" w="182033">
                <a:moveTo>
                  <a:pt x="91028" y="1"/>
                </a:moveTo>
                <a:cubicBezTo>
                  <a:pt x="40812" y="1"/>
                  <a:pt x="0" y="40789"/>
                  <a:pt x="0" y="91005"/>
                </a:cubicBezTo>
                <a:cubicBezTo>
                  <a:pt x="0" y="141517"/>
                  <a:pt x="40812" y="182306"/>
                  <a:pt x="91028" y="182306"/>
                </a:cubicBezTo>
                <a:cubicBezTo>
                  <a:pt x="141243" y="182306"/>
                  <a:pt x="182032" y="141517"/>
                  <a:pt x="182032" y="91005"/>
                </a:cubicBezTo>
                <a:cubicBezTo>
                  <a:pt x="182032" y="40789"/>
                  <a:pt x="141243" y="1"/>
                  <a:pt x="9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1197327" y="4557324"/>
            <a:ext cx="935195" cy="942365"/>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240025" y="4026301"/>
            <a:ext cx="1560090" cy="1572144"/>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969025" y="-1703701"/>
            <a:ext cx="2628083" cy="265851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1958879" y="4644946"/>
            <a:ext cx="322388" cy="334842"/>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1197326" y="144125"/>
            <a:ext cx="392391" cy="395385"/>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txBox="1"/>
          <p:nvPr>
            <p:ph type="title"/>
          </p:nvPr>
        </p:nvSpPr>
        <p:spPr>
          <a:xfrm>
            <a:off x="713225" y="1703100"/>
            <a:ext cx="3346800" cy="173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400"/>
              <a:buNone/>
              <a:defRPr/>
            </a:lvl1pPr>
            <a:lvl2pPr lvl="1">
              <a:spcBef>
                <a:spcPts val="0"/>
              </a:spcBef>
              <a:spcAft>
                <a:spcPts val="0"/>
              </a:spcAft>
              <a:buSzPts val="5000"/>
              <a:buFont typeface="Fjalla One"/>
              <a:buNone/>
              <a:defRPr b="1" sz="5000">
                <a:latin typeface="Fjalla One"/>
                <a:ea typeface="Fjalla One"/>
                <a:cs typeface="Fjalla One"/>
                <a:sym typeface="Fjalla One"/>
              </a:defRPr>
            </a:lvl2pPr>
            <a:lvl3pPr lvl="2">
              <a:spcBef>
                <a:spcPts val="0"/>
              </a:spcBef>
              <a:spcAft>
                <a:spcPts val="0"/>
              </a:spcAft>
              <a:buSzPts val="5000"/>
              <a:buFont typeface="Fjalla One"/>
              <a:buNone/>
              <a:defRPr b="1" sz="5000">
                <a:latin typeface="Fjalla One"/>
                <a:ea typeface="Fjalla One"/>
                <a:cs typeface="Fjalla One"/>
                <a:sym typeface="Fjalla One"/>
              </a:defRPr>
            </a:lvl3pPr>
            <a:lvl4pPr lvl="3">
              <a:spcBef>
                <a:spcPts val="0"/>
              </a:spcBef>
              <a:spcAft>
                <a:spcPts val="0"/>
              </a:spcAft>
              <a:buSzPts val="5000"/>
              <a:buFont typeface="Fjalla One"/>
              <a:buNone/>
              <a:defRPr b="1" sz="5000">
                <a:latin typeface="Fjalla One"/>
                <a:ea typeface="Fjalla One"/>
                <a:cs typeface="Fjalla One"/>
                <a:sym typeface="Fjalla One"/>
              </a:defRPr>
            </a:lvl4pPr>
            <a:lvl5pPr lvl="4">
              <a:spcBef>
                <a:spcPts val="0"/>
              </a:spcBef>
              <a:spcAft>
                <a:spcPts val="0"/>
              </a:spcAft>
              <a:buSzPts val="5000"/>
              <a:buFont typeface="Fjalla One"/>
              <a:buNone/>
              <a:defRPr b="1" sz="5000">
                <a:latin typeface="Fjalla One"/>
                <a:ea typeface="Fjalla One"/>
                <a:cs typeface="Fjalla One"/>
                <a:sym typeface="Fjalla One"/>
              </a:defRPr>
            </a:lvl5pPr>
            <a:lvl6pPr lvl="5">
              <a:spcBef>
                <a:spcPts val="0"/>
              </a:spcBef>
              <a:spcAft>
                <a:spcPts val="0"/>
              </a:spcAft>
              <a:buSzPts val="5000"/>
              <a:buFont typeface="Fjalla One"/>
              <a:buNone/>
              <a:defRPr b="1" sz="5000">
                <a:latin typeface="Fjalla One"/>
                <a:ea typeface="Fjalla One"/>
                <a:cs typeface="Fjalla One"/>
                <a:sym typeface="Fjalla One"/>
              </a:defRPr>
            </a:lvl6pPr>
            <a:lvl7pPr lvl="6">
              <a:spcBef>
                <a:spcPts val="0"/>
              </a:spcBef>
              <a:spcAft>
                <a:spcPts val="0"/>
              </a:spcAft>
              <a:buSzPts val="5000"/>
              <a:buFont typeface="Fjalla One"/>
              <a:buNone/>
              <a:defRPr b="1" sz="5000">
                <a:latin typeface="Fjalla One"/>
                <a:ea typeface="Fjalla One"/>
                <a:cs typeface="Fjalla One"/>
                <a:sym typeface="Fjalla One"/>
              </a:defRPr>
            </a:lvl7pPr>
            <a:lvl8pPr lvl="7">
              <a:spcBef>
                <a:spcPts val="0"/>
              </a:spcBef>
              <a:spcAft>
                <a:spcPts val="0"/>
              </a:spcAft>
              <a:buSzPts val="5000"/>
              <a:buFont typeface="Fjalla One"/>
              <a:buNone/>
              <a:defRPr b="1" sz="5000">
                <a:latin typeface="Fjalla One"/>
                <a:ea typeface="Fjalla One"/>
                <a:cs typeface="Fjalla One"/>
                <a:sym typeface="Fjalla One"/>
              </a:defRPr>
            </a:lvl8pPr>
            <a:lvl9pPr lvl="8">
              <a:spcBef>
                <a:spcPts val="0"/>
              </a:spcBef>
              <a:spcAft>
                <a:spcPts val="0"/>
              </a:spcAft>
              <a:buSzPts val="5000"/>
              <a:buFont typeface="Fjalla One"/>
              <a:buNone/>
              <a:defRPr b="1" sz="5000">
                <a:latin typeface="Fjalla One"/>
                <a:ea typeface="Fjalla One"/>
                <a:cs typeface="Fjalla One"/>
                <a:sym typeface="Fjalla One"/>
              </a:defRPr>
            </a:lvl9pPr>
          </a:lstStyle>
          <a:p/>
        </p:txBody>
      </p:sp>
      <p:sp>
        <p:nvSpPr>
          <p:cNvPr id="125" name="Google Shape;125;p15"/>
          <p:cNvSpPr txBox="1"/>
          <p:nvPr>
            <p:ph idx="1" type="subTitle"/>
          </p:nvPr>
        </p:nvSpPr>
        <p:spPr>
          <a:xfrm>
            <a:off x="4681728" y="905256"/>
            <a:ext cx="3072300" cy="9327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6" name="Google Shape;126;p15"/>
          <p:cNvSpPr txBox="1"/>
          <p:nvPr>
            <p:ph idx="2" type="subTitle"/>
          </p:nvPr>
        </p:nvSpPr>
        <p:spPr>
          <a:xfrm>
            <a:off x="5257800" y="667512"/>
            <a:ext cx="1911000" cy="395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a:spcBef>
                <a:spcPts val="1600"/>
              </a:spcBef>
              <a:spcAft>
                <a:spcPts val="0"/>
              </a:spcAft>
              <a:buClr>
                <a:schemeClr val="accent2"/>
              </a:buClr>
              <a:buSzPts val="1400"/>
              <a:buNone/>
              <a:defRPr>
                <a:solidFill>
                  <a:schemeClr val="accent2"/>
                </a:solidFill>
              </a:defRPr>
            </a:lvl2pPr>
            <a:lvl3pPr lvl="2">
              <a:spcBef>
                <a:spcPts val="1600"/>
              </a:spcBef>
              <a:spcAft>
                <a:spcPts val="0"/>
              </a:spcAft>
              <a:buClr>
                <a:schemeClr val="accent2"/>
              </a:buClr>
              <a:buSzPts val="1400"/>
              <a:buNone/>
              <a:defRPr>
                <a:solidFill>
                  <a:schemeClr val="accent2"/>
                </a:solidFill>
              </a:defRPr>
            </a:lvl3pPr>
            <a:lvl4pPr lvl="3">
              <a:spcBef>
                <a:spcPts val="1600"/>
              </a:spcBef>
              <a:spcAft>
                <a:spcPts val="0"/>
              </a:spcAft>
              <a:buClr>
                <a:schemeClr val="accent2"/>
              </a:buClr>
              <a:buSzPts val="1400"/>
              <a:buNone/>
              <a:defRPr>
                <a:solidFill>
                  <a:schemeClr val="accent2"/>
                </a:solidFill>
              </a:defRPr>
            </a:lvl4pPr>
            <a:lvl5pPr lvl="4">
              <a:spcBef>
                <a:spcPts val="1600"/>
              </a:spcBef>
              <a:spcAft>
                <a:spcPts val="0"/>
              </a:spcAft>
              <a:buClr>
                <a:schemeClr val="accent2"/>
              </a:buClr>
              <a:buSzPts val="1400"/>
              <a:buNone/>
              <a:defRPr>
                <a:solidFill>
                  <a:schemeClr val="accent2"/>
                </a:solidFill>
              </a:defRPr>
            </a:lvl5pPr>
            <a:lvl6pPr lvl="5">
              <a:spcBef>
                <a:spcPts val="1600"/>
              </a:spcBef>
              <a:spcAft>
                <a:spcPts val="0"/>
              </a:spcAft>
              <a:buClr>
                <a:schemeClr val="accent2"/>
              </a:buClr>
              <a:buSzPts val="1400"/>
              <a:buNone/>
              <a:defRPr>
                <a:solidFill>
                  <a:schemeClr val="accent2"/>
                </a:solidFill>
              </a:defRPr>
            </a:lvl6pPr>
            <a:lvl7pPr lvl="6">
              <a:spcBef>
                <a:spcPts val="1600"/>
              </a:spcBef>
              <a:spcAft>
                <a:spcPts val="0"/>
              </a:spcAft>
              <a:buClr>
                <a:schemeClr val="accent2"/>
              </a:buClr>
              <a:buSzPts val="1400"/>
              <a:buNone/>
              <a:defRPr>
                <a:solidFill>
                  <a:schemeClr val="accent2"/>
                </a:solidFill>
              </a:defRPr>
            </a:lvl7pPr>
            <a:lvl8pPr lvl="7">
              <a:spcBef>
                <a:spcPts val="1600"/>
              </a:spcBef>
              <a:spcAft>
                <a:spcPts val="0"/>
              </a:spcAft>
              <a:buClr>
                <a:schemeClr val="accent2"/>
              </a:buClr>
              <a:buSzPts val="1400"/>
              <a:buNone/>
              <a:defRPr>
                <a:solidFill>
                  <a:schemeClr val="accent2"/>
                </a:solidFill>
              </a:defRPr>
            </a:lvl8pPr>
            <a:lvl9pPr lvl="8">
              <a:spcBef>
                <a:spcPts val="1600"/>
              </a:spcBef>
              <a:spcAft>
                <a:spcPts val="1600"/>
              </a:spcAft>
              <a:buClr>
                <a:schemeClr val="accent2"/>
              </a:buClr>
              <a:buSzPts val="1400"/>
              <a:buNone/>
              <a:defRPr>
                <a:solidFill>
                  <a:schemeClr val="accent2"/>
                </a:solidFill>
              </a:defRPr>
            </a:lvl9pPr>
          </a:lstStyle>
          <a:p/>
        </p:txBody>
      </p:sp>
      <p:sp>
        <p:nvSpPr>
          <p:cNvPr id="127" name="Google Shape;127;p15"/>
          <p:cNvSpPr txBox="1"/>
          <p:nvPr>
            <p:ph idx="3" type="subTitle"/>
          </p:nvPr>
        </p:nvSpPr>
        <p:spPr>
          <a:xfrm>
            <a:off x="4681728" y="2267712"/>
            <a:ext cx="3072300" cy="93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 name="Google Shape;128;p15"/>
          <p:cNvSpPr txBox="1"/>
          <p:nvPr>
            <p:ph idx="4" type="subTitle"/>
          </p:nvPr>
        </p:nvSpPr>
        <p:spPr>
          <a:xfrm>
            <a:off x="5257800" y="2029968"/>
            <a:ext cx="1911000" cy="39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129" name="Google Shape;129;p15"/>
          <p:cNvSpPr txBox="1"/>
          <p:nvPr>
            <p:ph idx="5" type="subTitle"/>
          </p:nvPr>
        </p:nvSpPr>
        <p:spPr>
          <a:xfrm>
            <a:off x="4681728" y="3621024"/>
            <a:ext cx="3072300" cy="93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 name="Google Shape;130;p15"/>
          <p:cNvSpPr txBox="1"/>
          <p:nvPr>
            <p:ph idx="6" type="subTitle"/>
          </p:nvPr>
        </p:nvSpPr>
        <p:spPr>
          <a:xfrm>
            <a:off x="5257800" y="3383280"/>
            <a:ext cx="1911000" cy="39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131" name="Shape 131"/>
        <p:cNvGrpSpPr/>
        <p:nvPr/>
      </p:nvGrpSpPr>
      <p:grpSpPr>
        <a:xfrm>
          <a:off x="0" y="0"/>
          <a:ext cx="0" cy="0"/>
          <a:chOff x="0" y="0"/>
          <a:chExt cx="0" cy="0"/>
        </a:xfrm>
      </p:grpSpPr>
      <p:sp>
        <p:nvSpPr>
          <p:cNvPr id="132" name="Google Shape;132;p16"/>
          <p:cNvSpPr/>
          <p:nvPr/>
        </p:nvSpPr>
        <p:spPr>
          <a:xfrm>
            <a:off x="-412088" y="4036850"/>
            <a:ext cx="824184" cy="830490"/>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936054" y="-2120397"/>
            <a:ext cx="2888850" cy="2922221"/>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6910326" y="4599422"/>
            <a:ext cx="1176961" cy="830518"/>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8360850" y="171225"/>
            <a:ext cx="311944" cy="293027"/>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6816976" y="4599425"/>
            <a:ext cx="347923" cy="364522"/>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txBox="1"/>
          <p:nvPr>
            <p:ph type="title"/>
          </p:nvPr>
        </p:nvSpPr>
        <p:spPr>
          <a:xfrm>
            <a:off x="713225" y="1703100"/>
            <a:ext cx="2495700" cy="173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400"/>
              <a:buNone/>
              <a:defRPr sz="44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138" name="Google Shape;138;p16"/>
          <p:cNvSpPr txBox="1"/>
          <p:nvPr>
            <p:ph idx="1" type="subTitle"/>
          </p:nvPr>
        </p:nvSpPr>
        <p:spPr>
          <a:xfrm>
            <a:off x="4937760" y="1170432"/>
            <a:ext cx="1691700" cy="292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9" name="Google Shape;139;p16"/>
          <p:cNvSpPr txBox="1"/>
          <p:nvPr>
            <p:ph idx="2" type="subTitle"/>
          </p:nvPr>
        </p:nvSpPr>
        <p:spPr>
          <a:xfrm>
            <a:off x="4937760" y="1215771"/>
            <a:ext cx="1691700" cy="914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40" name="Google Shape;140;p16"/>
          <p:cNvSpPr txBox="1"/>
          <p:nvPr>
            <p:ph idx="3" type="subTitle"/>
          </p:nvPr>
        </p:nvSpPr>
        <p:spPr>
          <a:xfrm>
            <a:off x="6711726" y="1170432"/>
            <a:ext cx="16917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1" name="Google Shape;141;p16"/>
          <p:cNvSpPr txBox="1"/>
          <p:nvPr>
            <p:ph idx="4" type="subTitle"/>
          </p:nvPr>
        </p:nvSpPr>
        <p:spPr>
          <a:xfrm>
            <a:off x="6711726" y="1215771"/>
            <a:ext cx="16917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2" name="Google Shape;142;p16"/>
          <p:cNvSpPr txBox="1"/>
          <p:nvPr>
            <p:ph idx="5" type="subTitle"/>
          </p:nvPr>
        </p:nvSpPr>
        <p:spPr>
          <a:xfrm>
            <a:off x="4937760" y="3127248"/>
            <a:ext cx="16917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3" name="Google Shape;143;p16"/>
          <p:cNvSpPr txBox="1"/>
          <p:nvPr>
            <p:ph idx="6" type="subTitle"/>
          </p:nvPr>
        </p:nvSpPr>
        <p:spPr>
          <a:xfrm>
            <a:off x="4937760" y="3172587"/>
            <a:ext cx="16917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4" name="Google Shape;144;p16"/>
          <p:cNvSpPr txBox="1"/>
          <p:nvPr>
            <p:ph idx="7" type="subTitle"/>
          </p:nvPr>
        </p:nvSpPr>
        <p:spPr>
          <a:xfrm>
            <a:off x="6711726" y="3127248"/>
            <a:ext cx="16917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5" name="Google Shape;145;p16"/>
          <p:cNvSpPr txBox="1"/>
          <p:nvPr>
            <p:ph idx="8" type="subTitle"/>
          </p:nvPr>
        </p:nvSpPr>
        <p:spPr>
          <a:xfrm>
            <a:off x="6711726" y="3172587"/>
            <a:ext cx="16917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6" name="Google Shape;146;p16"/>
          <p:cNvSpPr txBox="1"/>
          <p:nvPr>
            <p:ph idx="9" type="subTitle"/>
          </p:nvPr>
        </p:nvSpPr>
        <p:spPr>
          <a:xfrm>
            <a:off x="3169860" y="1170432"/>
            <a:ext cx="16917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7" name="Google Shape;147;p16"/>
          <p:cNvSpPr txBox="1"/>
          <p:nvPr>
            <p:ph idx="13" type="subTitle"/>
          </p:nvPr>
        </p:nvSpPr>
        <p:spPr>
          <a:xfrm>
            <a:off x="3169860" y="1215771"/>
            <a:ext cx="16917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8" name="Google Shape;148;p16"/>
          <p:cNvSpPr txBox="1"/>
          <p:nvPr>
            <p:ph idx="14" type="subTitle"/>
          </p:nvPr>
        </p:nvSpPr>
        <p:spPr>
          <a:xfrm>
            <a:off x="3169860" y="3127248"/>
            <a:ext cx="16917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9" name="Google Shape;149;p16"/>
          <p:cNvSpPr txBox="1"/>
          <p:nvPr>
            <p:ph idx="15" type="subTitle"/>
          </p:nvPr>
        </p:nvSpPr>
        <p:spPr>
          <a:xfrm>
            <a:off x="3169860" y="3172587"/>
            <a:ext cx="16917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
    <p:spTree>
      <p:nvGrpSpPr>
        <p:cNvPr id="150" name="Shape 150"/>
        <p:cNvGrpSpPr/>
        <p:nvPr/>
      </p:nvGrpSpPr>
      <p:grpSpPr>
        <a:xfrm>
          <a:off x="0" y="0"/>
          <a:ext cx="0" cy="0"/>
          <a:chOff x="0" y="0"/>
          <a:chExt cx="0" cy="0"/>
        </a:xfrm>
      </p:grpSpPr>
      <p:sp>
        <p:nvSpPr>
          <p:cNvPr id="151" name="Google Shape;151;p17"/>
          <p:cNvSpPr/>
          <p:nvPr/>
        </p:nvSpPr>
        <p:spPr>
          <a:xfrm>
            <a:off x="8742349" y="3591312"/>
            <a:ext cx="803299" cy="809445"/>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6751646" y="-831351"/>
            <a:ext cx="1176938" cy="1185998"/>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840643" y="4301512"/>
            <a:ext cx="1674656" cy="1181713"/>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6788398" y="36825"/>
            <a:ext cx="305994" cy="317818"/>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297776" y="4586569"/>
            <a:ext cx="1085764" cy="1094116"/>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ph type="title"/>
          </p:nvPr>
        </p:nvSpPr>
        <p:spPr>
          <a:xfrm>
            <a:off x="713225" y="1703100"/>
            <a:ext cx="3375900" cy="173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400"/>
              <a:buNone/>
              <a:defRPr sz="4400"/>
            </a:lvl1pPr>
            <a:lvl2pPr lvl="1">
              <a:spcBef>
                <a:spcPts val="0"/>
              </a:spcBef>
              <a:spcAft>
                <a:spcPts val="0"/>
              </a:spcAft>
              <a:buSzPts val="2800"/>
              <a:buFont typeface="Anton"/>
              <a:buNone/>
              <a:defRPr>
                <a:latin typeface="Anton"/>
                <a:ea typeface="Anton"/>
                <a:cs typeface="Anton"/>
                <a:sym typeface="Anton"/>
              </a:defRPr>
            </a:lvl2pPr>
            <a:lvl3pPr lvl="2">
              <a:spcBef>
                <a:spcPts val="0"/>
              </a:spcBef>
              <a:spcAft>
                <a:spcPts val="0"/>
              </a:spcAft>
              <a:buSzPts val="2800"/>
              <a:buFont typeface="Anton"/>
              <a:buNone/>
              <a:defRPr>
                <a:latin typeface="Anton"/>
                <a:ea typeface="Anton"/>
                <a:cs typeface="Anton"/>
                <a:sym typeface="Anton"/>
              </a:defRPr>
            </a:lvl3pPr>
            <a:lvl4pPr lvl="3">
              <a:spcBef>
                <a:spcPts val="0"/>
              </a:spcBef>
              <a:spcAft>
                <a:spcPts val="0"/>
              </a:spcAft>
              <a:buSzPts val="2800"/>
              <a:buFont typeface="Anton"/>
              <a:buNone/>
              <a:defRPr>
                <a:latin typeface="Anton"/>
                <a:ea typeface="Anton"/>
                <a:cs typeface="Anton"/>
                <a:sym typeface="Anton"/>
              </a:defRPr>
            </a:lvl4pPr>
            <a:lvl5pPr lvl="4">
              <a:spcBef>
                <a:spcPts val="0"/>
              </a:spcBef>
              <a:spcAft>
                <a:spcPts val="0"/>
              </a:spcAft>
              <a:buSzPts val="2800"/>
              <a:buFont typeface="Anton"/>
              <a:buNone/>
              <a:defRPr>
                <a:latin typeface="Anton"/>
                <a:ea typeface="Anton"/>
                <a:cs typeface="Anton"/>
                <a:sym typeface="Anton"/>
              </a:defRPr>
            </a:lvl5pPr>
            <a:lvl6pPr lvl="5">
              <a:spcBef>
                <a:spcPts val="0"/>
              </a:spcBef>
              <a:spcAft>
                <a:spcPts val="0"/>
              </a:spcAft>
              <a:buSzPts val="2800"/>
              <a:buFont typeface="Anton"/>
              <a:buNone/>
              <a:defRPr>
                <a:latin typeface="Anton"/>
                <a:ea typeface="Anton"/>
                <a:cs typeface="Anton"/>
                <a:sym typeface="Anton"/>
              </a:defRPr>
            </a:lvl6pPr>
            <a:lvl7pPr lvl="6">
              <a:spcBef>
                <a:spcPts val="0"/>
              </a:spcBef>
              <a:spcAft>
                <a:spcPts val="0"/>
              </a:spcAft>
              <a:buSzPts val="2800"/>
              <a:buFont typeface="Anton"/>
              <a:buNone/>
              <a:defRPr>
                <a:latin typeface="Anton"/>
                <a:ea typeface="Anton"/>
                <a:cs typeface="Anton"/>
                <a:sym typeface="Anton"/>
              </a:defRPr>
            </a:lvl7pPr>
            <a:lvl8pPr lvl="7">
              <a:spcBef>
                <a:spcPts val="0"/>
              </a:spcBef>
              <a:spcAft>
                <a:spcPts val="0"/>
              </a:spcAft>
              <a:buSzPts val="2800"/>
              <a:buFont typeface="Anton"/>
              <a:buNone/>
              <a:defRPr>
                <a:latin typeface="Anton"/>
                <a:ea typeface="Anton"/>
                <a:cs typeface="Anton"/>
                <a:sym typeface="Anton"/>
              </a:defRPr>
            </a:lvl8pPr>
            <a:lvl9pPr lvl="8">
              <a:spcBef>
                <a:spcPts val="0"/>
              </a:spcBef>
              <a:spcAft>
                <a:spcPts val="0"/>
              </a:spcAft>
              <a:buSzPts val="2800"/>
              <a:buFont typeface="Anton"/>
              <a:buNone/>
              <a:defRPr>
                <a:latin typeface="Anton"/>
                <a:ea typeface="Anton"/>
                <a:cs typeface="Anton"/>
                <a:sym typeface="Anton"/>
              </a:defRPr>
            </a:lvl9pPr>
          </a:lstStyle>
          <a:p/>
        </p:txBody>
      </p:sp>
      <p:sp>
        <p:nvSpPr>
          <p:cNvPr id="157" name="Google Shape;157;p17"/>
          <p:cNvSpPr txBox="1"/>
          <p:nvPr>
            <p:ph idx="1" type="subTitle"/>
          </p:nvPr>
        </p:nvSpPr>
        <p:spPr>
          <a:xfrm>
            <a:off x="4562700" y="552450"/>
            <a:ext cx="3868200" cy="1033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158" name="Google Shape;158;p17"/>
          <p:cNvSpPr txBox="1"/>
          <p:nvPr>
            <p:ph idx="2" type="subTitle"/>
          </p:nvPr>
        </p:nvSpPr>
        <p:spPr>
          <a:xfrm>
            <a:off x="5562600" y="1220812"/>
            <a:ext cx="2868300" cy="3177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2pPr>
            <a:lvl3pPr lvl="2">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3pPr>
            <a:lvl4pPr lvl="3">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4pPr>
            <a:lvl5pPr lvl="4">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5pPr>
            <a:lvl6pPr lvl="5">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6pPr>
            <a:lvl7pPr lvl="6">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7pPr>
            <a:lvl8pPr lvl="7">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8pPr>
            <a:lvl9pPr lvl="8">
              <a:spcBef>
                <a:spcPts val="1600"/>
              </a:spcBef>
              <a:spcAft>
                <a:spcPts val="1600"/>
              </a:spcAft>
              <a:buClr>
                <a:schemeClr val="accent2"/>
              </a:buClr>
              <a:buSzPts val="1800"/>
              <a:buFont typeface="Anton"/>
              <a:buNone/>
              <a:defRPr sz="1800">
                <a:solidFill>
                  <a:schemeClr val="accent2"/>
                </a:solidFill>
                <a:latin typeface="Anton"/>
                <a:ea typeface="Anton"/>
                <a:cs typeface="Anton"/>
                <a:sym typeface="Anton"/>
              </a:defRPr>
            </a:lvl9pPr>
          </a:lstStyle>
          <a:p/>
        </p:txBody>
      </p:sp>
      <p:sp>
        <p:nvSpPr>
          <p:cNvPr id="159" name="Google Shape;159;p17"/>
          <p:cNvSpPr txBox="1"/>
          <p:nvPr>
            <p:ph idx="3" type="subTitle"/>
          </p:nvPr>
        </p:nvSpPr>
        <p:spPr>
          <a:xfrm>
            <a:off x="4562700" y="2053925"/>
            <a:ext cx="3868200" cy="103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60" name="Google Shape;160;p17"/>
          <p:cNvSpPr txBox="1"/>
          <p:nvPr>
            <p:ph idx="4" type="subTitle"/>
          </p:nvPr>
        </p:nvSpPr>
        <p:spPr>
          <a:xfrm>
            <a:off x="5562600" y="2720428"/>
            <a:ext cx="2868300" cy="317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2pPr>
            <a:lvl3pPr lvl="2"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3pPr>
            <a:lvl4pPr lvl="3"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4pPr>
            <a:lvl5pPr lvl="4"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5pPr>
            <a:lvl6pPr lvl="5"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6pPr>
            <a:lvl7pPr lvl="6"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7pPr>
            <a:lvl8pPr lvl="7"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8pPr>
            <a:lvl9pPr lvl="8" rtl="0">
              <a:spcBef>
                <a:spcPts val="1600"/>
              </a:spcBef>
              <a:spcAft>
                <a:spcPts val="1600"/>
              </a:spcAft>
              <a:buClr>
                <a:schemeClr val="accent2"/>
              </a:buClr>
              <a:buSzPts val="1800"/>
              <a:buFont typeface="Anton"/>
              <a:buNone/>
              <a:defRPr sz="1800">
                <a:solidFill>
                  <a:schemeClr val="accent2"/>
                </a:solidFill>
                <a:latin typeface="Anton"/>
                <a:ea typeface="Anton"/>
                <a:cs typeface="Anton"/>
                <a:sym typeface="Anton"/>
              </a:defRPr>
            </a:lvl9pPr>
          </a:lstStyle>
          <a:p/>
        </p:txBody>
      </p:sp>
      <p:sp>
        <p:nvSpPr>
          <p:cNvPr id="161" name="Google Shape;161;p17"/>
          <p:cNvSpPr txBox="1"/>
          <p:nvPr>
            <p:ph idx="5" type="subTitle"/>
          </p:nvPr>
        </p:nvSpPr>
        <p:spPr>
          <a:xfrm>
            <a:off x="4562700" y="3555400"/>
            <a:ext cx="3868200" cy="103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62" name="Google Shape;162;p17"/>
          <p:cNvSpPr txBox="1"/>
          <p:nvPr>
            <p:ph idx="6" type="subTitle"/>
          </p:nvPr>
        </p:nvSpPr>
        <p:spPr>
          <a:xfrm>
            <a:off x="5562600" y="4229188"/>
            <a:ext cx="2868300" cy="317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2pPr>
            <a:lvl3pPr lvl="2"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3pPr>
            <a:lvl4pPr lvl="3"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4pPr>
            <a:lvl5pPr lvl="4"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5pPr>
            <a:lvl6pPr lvl="5"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6pPr>
            <a:lvl7pPr lvl="6"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7pPr>
            <a:lvl8pPr lvl="7"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8pPr>
            <a:lvl9pPr lvl="8" rtl="0">
              <a:spcBef>
                <a:spcPts val="1600"/>
              </a:spcBef>
              <a:spcAft>
                <a:spcPts val="1600"/>
              </a:spcAft>
              <a:buClr>
                <a:schemeClr val="accent2"/>
              </a:buClr>
              <a:buSzPts val="1800"/>
              <a:buFont typeface="Anton"/>
              <a:buNone/>
              <a:defRPr sz="1800">
                <a:solidFill>
                  <a:schemeClr val="accent2"/>
                </a:solidFill>
                <a:latin typeface="Anton"/>
                <a:ea typeface="Anton"/>
                <a:cs typeface="Anton"/>
                <a:sym typeface="Anton"/>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63" name="Shape 163"/>
        <p:cNvGrpSpPr/>
        <p:nvPr/>
      </p:nvGrpSpPr>
      <p:grpSpPr>
        <a:xfrm>
          <a:off x="0" y="0"/>
          <a:ext cx="0" cy="0"/>
          <a:chOff x="0" y="0"/>
          <a:chExt cx="0" cy="0"/>
        </a:xfrm>
      </p:grpSpPr>
      <p:sp>
        <p:nvSpPr>
          <p:cNvPr id="164" name="Google Shape;164;p18"/>
          <p:cNvSpPr/>
          <p:nvPr/>
        </p:nvSpPr>
        <p:spPr>
          <a:xfrm flipH="1">
            <a:off x="4871410" y="-801050"/>
            <a:ext cx="1072190" cy="1080385"/>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flipH="1">
            <a:off x="8773823" y="2742675"/>
            <a:ext cx="978302" cy="985813"/>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flipH="1">
            <a:off x="7484264" y="-1359412"/>
            <a:ext cx="2687786" cy="271883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flipH="1">
            <a:off x="7087484" y="4394419"/>
            <a:ext cx="1390988" cy="981568"/>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6980000" y="4663025"/>
            <a:ext cx="274295" cy="274295"/>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txBox="1"/>
          <p:nvPr>
            <p:ph type="title"/>
          </p:nvPr>
        </p:nvSpPr>
        <p:spPr>
          <a:xfrm>
            <a:off x="5410075" y="1703100"/>
            <a:ext cx="3002400" cy="17373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4400"/>
              <a:buNone/>
              <a:defRPr sz="44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spTree>
      <p:nvGrpSpPr>
        <p:cNvPr id="170" name="Shape 170"/>
        <p:cNvGrpSpPr/>
        <p:nvPr/>
      </p:nvGrpSpPr>
      <p:grpSpPr>
        <a:xfrm>
          <a:off x="0" y="0"/>
          <a:ext cx="0" cy="0"/>
          <a:chOff x="0" y="0"/>
          <a:chExt cx="0" cy="0"/>
        </a:xfrm>
      </p:grpSpPr>
      <p:sp>
        <p:nvSpPr>
          <p:cNvPr id="171" name="Google Shape;171;p19"/>
          <p:cNvSpPr/>
          <p:nvPr/>
        </p:nvSpPr>
        <p:spPr>
          <a:xfrm flipH="1">
            <a:off x="4871410" y="-801050"/>
            <a:ext cx="1072190" cy="1080385"/>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flipH="1">
            <a:off x="8773823" y="2742675"/>
            <a:ext cx="978302" cy="985813"/>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flipH="1">
            <a:off x="7484264" y="-1359412"/>
            <a:ext cx="2687786" cy="271883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flipH="1">
            <a:off x="7087484" y="4394419"/>
            <a:ext cx="1390988" cy="981568"/>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6980000" y="4663025"/>
            <a:ext cx="274295" cy="274295"/>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txBox="1"/>
          <p:nvPr>
            <p:ph type="title"/>
          </p:nvPr>
        </p:nvSpPr>
        <p:spPr>
          <a:xfrm>
            <a:off x="5341525" y="1700775"/>
            <a:ext cx="3071100" cy="1737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4400"/>
              <a:buNone/>
              <a:defRPr sz="44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77" name="Google Shape;177;p19"/>
          <p:cNvSpPr txBox="1"/>
          <p:nvPr>
            <p:ph idx="1" type="subTitle"/>
          </p:nvPr>
        </p:nvSpPr>
        <p:spPr>
          <a:xfrm>
            <a:off x="1536192" y="438912"/>
            <a:ext cx="2798100" cy="786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78" name="Google Shape;178;p19"/>
          <p:cNvSpPr txBox="1"/>
          <p:nvPr>
            <p:ph idx="2" type="subTitle"/>
          </p:nvPr>
        </p:nvSpPr>
        <p:spPr>
          <a:xfrm>
            <a:off x="1536192" y="1563624"/>
            <a:ext cx="2798100" cy="78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9" name="Google Shape;179;p19"/>
          <p:cNvSpPr txBox="1"/>
          <p:nvPr>
            <p:ph idx="3" type="subTitle"/>
          </p:nvPr>
        </p:nvSpPr>
        <p:spPr>
          <a:xfrm>
            <a:off x="1536192" y="2679192"/>
            <a:ext cx="2798100" cy="78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0" name="Google Shape;180;p19"/>
          <p:cNvSpPr txBox="1"/>
          <p:nvPr>
            <p:ph idx="4" type="subTitle"/>
          </p:nvPr>
        </p:nvSpPr>
        <p:spPr>
          <a:xfrm>
            <a:off x="1536192" y="3803904"/>
            <a:ext cx="2798100" cy="78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IG_NUMBER_1">
    <p:bg>
      <p:bgPr>
        <a:solidFill>
          <a:schemeClr val="accent3"/>
        </a:solidFill>
      </p:bgPr>
    </p:bg>
    <p:spTree>
      <p:nvGrpSpPr>
        <p:cNvPr id="181" name="Shape 181"/>
        <p:cNvGrpSpPr/>
        <p:nvPr/>
      </p:nvGrpSpPr>
      <p:grpSpPr>
        <a:xfrm>
          <a:off x="0" y="0"/>
          <a:ext cx="0" cy="0"/>
          <a:chOff x="0" y="0"/>
          <a:chExt cx="0" cy="0"/>
        </a:xfrm>
      </p:grpSpPr>
      <p:sp>
        <p:nvSpPr>
          <p:cNvPr id="182" name="Google Shape;18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83" name="Google Shape;183;p20"/>
          <p:cNvSpPr/>
          <p:nvPr/>
        </p:nvSpPr>
        <p:spPr>
          <a:xfrm>
            <a:off x="8145026" y="3143755"/>
            <a:ext cx="2418308" cy="2389120"/>
          </a:xfrm>
          <a:custGeom>
            <a:rect b="b" l="l" r="r" t="t"/>
            <a:pathLst>
              <a:path extrusionOk="0" h="182306" w="182033">
                <a:moveTo>
                  <a:pt x="91028" y="1"/>
                </a:moveTo>
                <a:cubicBezTo>
                  <a:pt x="40812" y="1"/>
                  <a:pt x="0" y="40789"/>
                  <a:pt x="0" y="91005"/>
                </a:cubicBezTo>
                <a:cubicBezTo>
                  <a:pt x="0" y="141517"/>
                  <a:pt x="40812" y="182306"/>
                  <a:pt x="91028" y="182306"/>
                </a:cubicBezTo>
                <a:cubicBezTo>
                  <a:pt x="141243" y="182306"/>
                  <a:pt x="182032" y="141517"/>
                  <a:pt x="182032" y="91005"/>
                </a:cubicBezTo>
                <a:cubicBezTo>
                  <a:pt x="182032" y="40789"/>
                  <a:pt x="141243" y="1"/>
                  <a:pt x="9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6753177" y="-1043245"/>
            <a:ext cx="1391846" cy="1402483"/>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1014725" y="4264926"/>
            <a:ext cx="1560090" cy="1572144"/>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930925" y="-751201"/>
            <a:ext cx="2628083" cy="265851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759097" y="4766061"/>
            <a:ext cx="548689" cy="569893"/>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8472438" y="2571757"/>
            <a:ext cx="1243003" cy="1226408"/>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1307775" y="-438175"/>
            <a:ext cx="797257" cy="747693"/>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6015285" y="-809150"/>
            <a:ext cx="1072190" cy="1080385"/>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a:off x="8773823" y="2742675"/>
            <a:ext cx="978302" cy="985813"/>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flipH="1">
            <a:off x="2112101" y="-2148462"/>
            <a:ext cx="2687786" cy="271883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flipH="1">
            <a:off x="4557421" y="4519959"/>
            <a:ext cx="4910588" cy="4949104"/>
          </a:xfrm>
          <a:custGeom>
            <a:rect b="b" l="l" r="r" t="t"/>
            <a:pathLst>
              <a:path extrusionOk="0" h="130972" w="130949">
                <a:moveTo>
                  <a:pt x="65623" y="0"/>
                </a:moveTo>
                <a:cubicBezTo>
                  <a:pt x="29376" y="0"/>
                  <a:pt x="0" y="29399"/>
                  <a:pt x="0" y="65349"/>
                </a:cubicBezTo>
                <a:cubicBezTo>
                  <a:pt x="0" y="101573"/>
                  <a:pt x="29376" y="130972"/>
                  <a:pt x="65623" y="130972"/>
                </a:cubicBezTo>
                <a:cubicBezTo>
                  <a:pt x="101573" y="130972"/>
                  <a:pt x="130949" y="101573"/>
                  <a:pt x="130949" y="65349"/>
                </a:cubicBezTo>
                <a:cubicBezTo>
                  <a:pt x="130949" y="29399"/>
                  <a:pt x="101573" y="0"/>
                  <a:pt x="65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a:off x="4101471" y="65429"/>
            <a:ext cx="363788" cy="377837"/>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7087484" y="4394419"/>
            <a:ext cx="1390988" cy="981568"/>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44525" y="4519950"/>
            <a:ext cx="363780" cy="366562"/>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hasCustomPrompt="1" type="title"/>
          </p:nvPr>
        </p:nvSpPr>
        <p:spPr>
          <a:xfrm>
            <a:off x="713225" y="539500"/>
            <a:ext cx="3256800" cy="736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4400"/>
              <a:buNone/>
              <a:defRPr>
                <a:solidFill>
                  <a:schemeClr val="accent4"/>
                </a:solidFill>
              </a:defRPr>
            </a:lvl1pPr>
            <a:lvl2pPr lvl="1" rtl="0">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2pPr>
            <a:lvl3pPr lvl="2" rtl="0">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3pPr>
            <a:lvl4pPr lvl="3" rtl="0">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4pPr>
            <a:lvl5pPr lvl="4" rtl="0">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5pPr>
            <a:lvl6pPr lvl="5" rtl="0">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6pPr>
            <a:lvl7pPr lvl="6" rtl="0">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7pPr>
            <a:lvl8pPr lvl="7" rtl="0">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8pPr>
            <a:lvl9pPr lvl="8" rtl="0">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9pPr>
          </a:lstStyle>
          <a:p>
            <a:r>
              <a:t>xx%</a:t>
            </a:r>
          </a:p>
        </p:txBody>
      </p:sp>
      <p:sp>
        <p:nvSpPr>
          <p:cNvPr id="24" name="Google Shape;24;p3"/>
          <p:cNvSpPr txBox="1"/>
          <p:nvPr>
            <p:ph idx="2" type="title"/>
          </p:nvPr>
        </p:nvSpPr>
        <p:spPr>
          <a:xfrm>
            <a:off x="713225" y="1207000"/>
            <a:ext cx="3256800" cy="136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4400"/>
              <a:buNone/>
              <a:defRPr/>
            </a:lvl1pPr>
            <a:lvl2pPr lvl="1">
              <a:spcBef>
                <a:spcPts val="0"/>
              </a:spcBef>
              <a:spcAft>
                <a:spcPts val="0"/>
              </a:spcAft>
              <a:buSzPts val="5000"/>
              <a:buFont typeface="Anton"/>
              <a:buNone/>
              <a:defRPr sz="5000">
                <a:latin typeface="Anton"/>
                <a:ea typeface="Anton"/>
                <a:cs typeface="Anton"/>
                <a:sym typeface="Anton"/>
              </a:defRPr>
            </a:lvl2pPr>
            <a:lvl3pPr lvl="2">
              <a:spcBef>
                <a:spcPts val="0"/>
              </a:spcBef>
              <a:spcAft>
                <a:spcPts val="0"/>
              </a:spcAft>
              <a:buSzPts val="5000"/>
              <a:buFont typeface="Anton"/>
              <a:buNone/>
              <a:defRPr sz="5000">
                <a:latin typeface="Anton"/>
                <a:ea typeface="Anton"/>
                <a:cs typeface="Anton"/>
                <a:sym typeface="Anton"/>
              </a:defRPr>
            </a:lvl3pPr>
            <a:lvl4pPr lvl="3">
              <a:spcBef>
                <a:spcPts val="0"/>
              </a:spcBef>
              <a:spcAft>
                <a:spcPts val="0"/>
              </a:spcAft>
              <a:buSzPts val="5000"/>
              <a:buFont typeface="Anton"/>
              <a:buNone/>
              <a:defRPr sz="5000">
                <a:latin typeface="Anton"/>
                <a:ea typeface="Anton"/>
                <a:cs typeface="Anton"/>
                <a:sym typeface="Anton"/>
              </a:defRPr>
            </a:lvl4pPr>
            <a:lvl5pPr lvl="4">
              <a:spcBef>
                <a:spcPts val="0"/>
              </a:spcBef>
              <a:spcAft>
                <a:spcPts val="0"/>
              </a:spcAft>
              <a:buSzPts val="5000"/>
              <a:buFont typeface="Anton"/>
              <a:buNone/>
              <a:defRPr sz="5000">
                <a:latin typeface="Anton"/>
                <a:ea typeface="Anton"/>
                <a:cs typeface="Anton"/>
                <a:sym typeface="Anton"/>
              </a:defRPr>
            </a:lvl5pPr>
            <a:lvl6pPr lvl="5">
              <a:spcBef>
                <a:spcPts val="0"/>
              </a:spcBef>
              <a:spcAft>
                <a:spcPts val="0"/>
              </a:spcAft>
              <a:buSzPts val="5000"/>
              <a:buFont typeface="Anton"/>
              <a:buNone/>
              <a:defRPr sz="5000">
                <a:latin typeface="Anton"/>
                <a:ea typeface="Anton"/>
                <a:cs typeface="Anton"/>
                <a:sym typeface="Anton"/>
              </a:defRPr>
            </a:lvl6pPr>
            <a:lvl7pPr lvl="6">
              <a:spcBef>
                <a:spcPts val="0"/>
              </a:spcBef>
              <a:spcAft>
                <a:spcPts val="0"/>
              </a:spcAft>
              <a:buSzPts val="5000"/>
              <a:buFont typeface="Anton"/>
              <a:buNone/>
              <a:defRPr sz="5000">
                <a:latin typeface="Anton"/>
                <a:ea typeface="Anton"/>
                <a:cs typeface="Anton"/>
                <a:sym typeface="Anton"/>
              </a:defRPr>
            </a:lvl7pPr>
            <a:lvl8pPr lvl="7">
              <a:spcBef>
                <a:spcPts val="0"/>
              </a:spcBef>
              <a:spcAft>
                <a:spcPts val="0"/>
              </a:spcAft>
              <a:buSzPts val="5000"/>
              <a:buFont typeface="Anton"/>
              <a:buNone/>
              <a:defRPr sz="5000">
                <a:latin typeface="Anton"/>
                <a:ea typeface="Anton"/>
                <a:cs typeface="Anton"/>
                <a:sym typeface="Anton"/>
              </a:defRPr>
            </a:lvl8pPr>
            <a:lvl9pPr lvl="8">
              <a:spcBef>
                <a:spcPts val="0"/>
              </a:spcBef>
              <a:spcAft>
                <a:spcPts val="0"/>
              </a:spcAft>
              <a:buSzPts val="5000"/>
              <a:buFont typeface="Anton"/>
              <a:buNone/>
              <a:defRPr sz="5000">
                <a:latin typeface="Anton"/>
                <a:ea typeface="Anton"/>
                <a:cs typeface="Anton"/>
                <a:sym typeface="Anton"/>
              </a:defRPr>
            </a:lvl9pPr>
          </a:lstStyle>
          <a:p/>
        </p:txBody>
      </p:sp>
      <p:sp>
        <p:nvSpPr>
          <p:cNvPr id="25" name="Google Shape;25;p3"/>
          <p:cNvSpPr txBox="1"/>
          <p:nvPr>
            <p:ph idx="1" type="subTitle"/>
          </p:nvPr>
        </p:nvSpPr>
        <p:spPr>
          <a:xfrm>
            <a:off x="713225" y="2939900"/>
            <a:ext cx="3256800" cy="1632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190" name="Shape 190"/>
        <p:cNvGrpSpPr/>
        <p:nvPr/>
      </p:nvGrpSpPr>
      <p:grpSpPr>
        <a:xfrm>
          <a:off x="0" y="0"/>
          <a:ext cx="0" cy="0"/>
          <a:chOff x="0" y="0"/>
          <a:chExt cx="0" cy="0"/>
        </a:xfrm>
      </p:grpSpPr>
      <p:sp>
        <p:nvSpPr>
          <p:cNvPr id="191" name="Google Shape;191;p21"/>
          <p:cNvSpPr/>
          <p:nvPr/>
        </p:nvSpPr>
        <p:spPr>
          <a:xfrm flipH="1">
            <a:off x="6015285" y="-809150"/>
            <a:ext cx="1072190" cy="1080385"/>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flipH="1">
            <a:off x="8773823" y="2742675"/>
            <a:ext cx="978302" cy="985813"/>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flipH="1">
            <a:off x="2112101" y="-2148462"/>
            <a:ext cx="2687786" cy="271883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flipH="1">
            <a:off x="4101471" y="65429"/>
            <a:ext cx="363788" cy="377837"/>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flipH="1">
            <a:off x="7087484" y="4394419"/>
            <a:ext cx="1390988" cy="981568"/>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144525" y="4519950"/>
            <a:ext cx="363780" cy="366562"/>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flipH="1">
            <a:off x="-709365" y="3314050"/>
            <a:ext cx="1072190" cy="1080385"/>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Words">
  <p:cSld name="CUSTOM_8">
    <p:spTree>
      <p:nvGrpSpPr>
        <p:cNvPr id="198" name="Shape 198"/>
        <p:cNvGrpSpPr/>
        <p:nvPr/>
      </p:nvGrpSpPr>
      <p:grpSpPr>
        <a:xfrm>
          <a:off x="0" y="0"/>
          <a:ext cx="0" cy="0"/>
          <a:chOff x="0" y="0"/>
          <a:chExt cx="0" cy="0"/>
        </a:xfrm>
      </p:grpSpPr>
      <p:sp>
        <p:nvSpPr>
          <p:cNvPr id="199" name="Google Shape;19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00" name="Google Shape;200;p22"/>
          <p:cNvSpPr/>
          <p:nvPr/>
        </p:nvSpPr>
        <p:spPr>
          <a:xfrm>
            <a:off x="8145026" y="3143755"/>
            <a:ext cx="2418308" cy="2389120"/>
          </a:xfrm>
          <a:custGeom>
            <a:rect b="b" l="l" r="r" t="t"/>
            <a:pathLst>
              <a:path extrusionOk="0" h="182306" w="182033">
                <a:moveTo>
                  <a:pt x="91028" y="1"/>
                </a:moveTo>
                <a:cubicBezTo>
                  <a:pt x="40812" y="1"/>
                  <a:pt x="0" y="40789"/>
                  <a:pt x="0" y="91005"/>
                </a:cubicBezTo>
                <a:cubicBezTo>
                  <a:pt x="0" y="141517"/>
                  <a:pt x="40812" y="182306"/>
                  <a:pt x="91028" y="182306"/>
                </a:cubicBezTo>
                <a:cubicBezTo>
                  <a:pt x="141243" y="182306"/>
                  <a:pt x="182032" y="141517"/>
                  <a:pt x="182032" y="91005"/>
                </a:cubicBezTo>
                <a:cubicBezTo>
                  <a:pt x="182032" y="40789"/>
                  <a:pt x="141243" y="1"/>
                  <a:pt x="9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6753177" y="-1043245"/>
            <a:ext cx="1391846" cy="1402483"/>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1014725" y="4264926"/>
            <a:ext cx="1560090" cy="1572144"/>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930925" y="-751201"/>
            <a:ext cx="2628083" cy="265851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759097" y="4766061"/>
            <a:ext cx="548689" cy="569893"/>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8472438" y="2571757"/>
            <a:ext cx="1243003" cy="1226408"/>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1307775" y="-438175"/>
            <a:ext cx="797257" cy="747693"/>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txBox="1"/>
          <p:nvPr>
            <p:ph type="title"/>
          </p:nvPr>
        </p:nvSpPr>
        <p:spPr>
          <a:xfrm>
            <a:off x="1367700" y="1323900"/>
            <a:ext cx="6408600" cy="24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500"/>
              <a:buNone/>
              <a:defRPr sz="9500"/>
            </a:lvl1pPr>
            <a:lvl2pPr lvl="1" algn="ctr">
              <a:spcBef>
                <a:spcPts val="0"/>
              </a:spcBef>
              <a:spcAft>
                <a:spcPts val="0"/>
              </a:spcAft>
              <a:buSzPts val="7200"/>
              <a:buFont typeface="Anton"/>
              <a:buNone/>
              <a:defRPr sz="7200">
                <a:latin typeface="Anton"/>
                <a:ea typeface="Anton"/>
                <a:cs typeface="Anton"/>
                <a:sym typeface="Anton"/>
              </a:defRPr>
            </a:lvl2pPr>
            <a:lvl3pPr lvl="2" algn="ctr">
              <a:spcBef>
                <a:spcPts val="0"/>
              </a:spcBef>
              <a:spcAft>
                <a:spcPts val="0"/>
              </a:spcAft>
              <a:buSzPts val="7200"/>
              <a:buFont typeface="Anton"/>
              <a:buNone/>
              <a:defRPr sz="7200">
                <a:latin typeface="Anton"/>
                <a:ea typeface="Anton"/>
                <a:cs typeface="Anton"/>
                <a:sym typeface="Anton"/>
              </a:defRPr>
            </a:lvl3pPr>
            <a:lvl4pPr lvl="3" algn="ctr">
              <a:spcBef>
                <a:spcPts val="0"/>
              </a:spcBef>
              <a:spcAft>
                <a:spcPts val="0"/>
              </a:spcAft>
              <a:buSzPts val="7200"/>
              <a:buFont typeface="Anton"/>
              <a:buNone/>
              <a:defRPr sz="7200">
                <a:latin typeface="Anton"/>
                <a:ea typeface="Anton"/>
                <a:cs typeface="Anton"/>
                <a:sym typeface="Anton"/>
              </a:defRPr>
            </a:lvl4pPr>
            <a:lvl5pPr lvl="4" algn="ctr">
              <a:spcBef>
                <a:spcPts val="0"/>
              </a:spcBef>
              <a:spcAft>
                <a:spcPts val="0"/>
              </a:spcAft>
              <a:buSzPts val="7200"/>
              <a:buFont typeface="Anton"/>
              <a:buNone/>
              <a:defRPr sz="7200">
                <a:latin typeface="Anton"/>
                <a:ea typeface="Anton"/>
                <a:cs typeface="Anton"/>
                <a:sym typeface="Anton"/>
              </a:defRPr>
            </a:lvl5pPr>
            <a:lvl6pPr lvl="5" algn="ctr">
              <a:spcBef>
                <a:spcPts val="0"/>
              </a:spcBef>
              <a:spcAft>
                <a:spcPts val="0"/>
              </a:spcAft>
              <a:buSzPts val="7200"/>
              <a:buFont typeface="Anton"/>
              <a:buNone/>
              <a:defRPr sz="7200">
                <a:latin typeface="Anton"/>
                <a:ea typeface="Anton"/>
                <a:cs typeface="Anton"/>
                <a:sym typeface="Anton"/>
              </a:defRPr>
            </a:lvl6pPr>
            <a:lvl7pPr lvl="6" algn="ctr">
              <a:spcBef>
                <a:spcPts val="0"/>
              </a:spcBef>
              <a:spcAft>
                <a:spcPts val="0"/>
              </a:spcAft>
              <a:buSzPts val="7200"/>
              <a:buFont typeface="Anton"/>
              <a:buNone/>
              <a:defRPr sz="7200">
                <a:latin typeface="Anton"/>
                <a:ea typeface="Anton"/>
                <a:cs typeface="Anton"/>
                <a:sym typeface="Anton"/>
              </a:defRPr>
            </a:lvl7pPr>
            <a:lvl8pPr lvl="7" algn="ctr">
              <a:spcBef>
                <a:spcPts val="0"/>
              </a:spcBef>
              <a:spcAft>
                <a:spcPts val="0"/>
              </a:spcAft>
              <a:buSzPts val="7200"/>
              <a:buFont typeface="Anton"/>
              <a:buNone/>
              <a:defRPr sz="7200">
                <a:latin typeface="Anton"/>
                <a:ea typeface="Anton"/>
                <a:cs typeface="Anton"/>
                <a:sym typeface="Anton"/>
              </a:defRPr>
            </a:lvl8pPr>
            <a:lvl9pPr lvl="8" algn="ctr">
              <a:spcBef>
                <a:spcPts val="0"/>
              </a:spcBef>
              <a:spcAft>
                <a:spcPts val="0"/>
              </a:spcAft>
              <a:buSzPts val="7200"/>
              <a:buFont typeface="Anton"/>
              <a:buNone/>
              <a:defRPr sz="7200">
                <a:latin typeface="Anton"/>
                <a:ea typeface="Anton"/>
                <a:cs typeface="Anton"/>
                <a:sym typeface="Anton"/>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list">
  <p:cSld name="TITLE_AND_BODY_1">
    <p:bg>
      <p:bgPr>
        <a:solidFill>
          <a:schemeClr val="accent3"/>
        </a:solidFill>
      </p:bgPr>
    </p:bg>
    <p:spTree>
      <p:nvGrpSpPr>
        <p:cNvPr id="208" name="Shape 208"/>
        <p:cNvGrpSpPr/>
        <p:nvPr/>
      </p:nvGrpSpPr>
      <p:grpSpPr>
        <a:xfrm>
          <a:off x="0" y="0"/>
          <a:ext cx="0" cy="0"/>
          <a:chOff x="0" y="0"/>
          <a:chExt cx="0" cy="0"/>
        </a:xfrm>
      </p:grpSpPr>
      <p:sp>
        <p:nvSpPr>
          <p:cNvPr id="209" name="Google Shape;209;p23"/>
          <p:cNvSpPr txBox="1"/>
          <p:nvPr>
            <p:ph type="title"/>
          </p:nvPr>
        </p:nvSpPr>
        <p:spPr>
          <a:xfrm>
            <a:off x="713225" y="1700775"/>
            <a:ext cx="3218700" cy="17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4400"/>
              <a:buNone/>
              <a:defRPr sz="4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23"/>
          <p:cNvSpPr txBox="1"/>
          <p:nvPr>
            <p:ph idx="1" type="subTitle"/>
          </p:nvPr>
        </p:nvSpPr>
        <p:spPr>
          <a:xfrm>
            <a:off x="3931975" y="541800"/>
            <a:ext cx="4498800" cy="4059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400"/>
              <a:buNone/>
              <a:defRPr>
                <a:solidFill>
                  <a:schemeClr val="lt1"/>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211" name="Google Shape;211;p23"/>
          <p:cNvSpPr/>
          <p:nvPr/>
        </p:nvSpPr>
        <p:spPr>
          <a:xfrm>
            <a:off x="3075321" y="-911801"/>
            <a:ext cx="1176938" cy="1185998"/>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671825" y="3063025"/>
            <a:ext cx="897070" cy="903932"/>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1075954" y="-1983222"/>
            <a:ext cx="2888850" cy="2922221"/>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357128" y="4256972"/>
            <a:ext cx="1815331" cy="1281006"/>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flipH="1" rot="10800000">
            <a:off x="7824100" y="4719346"/>
            <a:ext cx="897070" cy="903932"/>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flipH="1" rot="10800000">
            <a:off x="7737778" y="-264550"/>
            <a:ext cx="1815331" cy="1281006"/>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7375698" y="4517425"/>
            <a:ext cx="305994" cy="317818"/>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218" name="Shape 218"/>
        <p:cNvGrpSpPr/>
        <p:nvPr/>
      </p:nvGrpSpPr>
      <p:grpSpPr>
        <a:xfrm>
          <a:off x="0" y="0"/>
          <a:ext cx="0" cy="0"/>
          <a:chOff x="0" y="0"/>
          <a:chExt cx="0" cy="0"/>
        </a:xfrm>
      </p:grpSpPr>
      <p:sp>
        <p:nvSpPr>
          <p:cNvPr id="219" name="Google Shape;219;p24"/>
          <p:cNvSpPr/>
          <p:nvPr/>
        </p:nvSpPr>
        <p:spPr>
          <a:xfrm>
            <a:off x="8497846" y="894825"/>
            <a:ext cx="978302" cy="985813"/>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1161329" y="-1187962"/>
            <a:ext cx="2687786" cy="271883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1486312" y="4394419"/>
            <a:ext cx="1390987" cy="981568"/>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flipH="1">
            <a:off x="2710488" y="4663025"/>
            <a:ext cx="274295" cy="274295"/>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3792098" y="539501"/>
            <a:ext cx="486938" cy="490720"/>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489154" y="3725212"/>
            <a:ext cx="978302" cy="985813"/>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txBox="1"/>
          <p:nvPr>
            <p:ph type="title"/>
          </p:nvPr>
        </p:nvSpPr>
        <p:spPr>
          <a:xfrm>
            <a:off x="713225" y="1830600"/>
            <a:ext cx="2687700" cy="148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4400"/>
              <a:buNone/>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226" name="Google Shape;226;p24"/>
          <p:cNvSpPr txBox="1"/>
          <p:nvPr>
            <p:ph idx="1" type="subTitle"/>
          </p:nvPr>
        </p:nvSpPr>
        <p:spPr>
          <a:xfrm>
            <a:off x="4572000" y="523875"/>
            <a:ext cx="3858900" cy="895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7" name="Google Shape;227;p24"/>
          <p:cNvSpPr txBox="1"/>
          <p:nvPr>
            <p:ph idx="2" type="subTitle"/>
          </p:nvPr>
        </p:nvSpPr>
        <p:spPr>
          <a:xfrm>
            <a:off x="4571850" y="1419225"/>
            <a:ext cx="3858900" cy="10581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8" name="Google Shape;228;p24"/>
          <p:cNvSpPr txBox="1"/>
          <p:nvPr/>
        </p:nvSpPr>
        <p:spPr>
          <a:xfrm>
            <a:off x="4572000" y="3836825"/>
            <a:ext cx="3858900" cy="762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lt1"/>
                </a:solidFill>
                <a:latin typeface="Lato"/>
                <a:ea typeface="Lato"/>
                <a:cs typeface="Lato"/>
                <a:sym typeface="Lato"/>
              </a:rPr>
              <a:t>, including icons by </a:t>
            </a:r>
            <a:r>
              <a:rPr b="1" lang="en" sz="1200">
                <a:solidFill>
                  <a:schemeClr val="lt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lt1"/>
                </a:solidFill>
                <a:latin typeface="Lato"/>
                <a:ea typeface="Lato"/>
                <a:cs typeface="Lato"/>
                <a:sym typeface="Lato"/>
              </a:rPr>
              <a:t>, and infographics &amp; images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300"/>
              </a:spcBef>
              <a:spcAft>
                <a:spcPts val="0"/>
              </a:spcAft>
              <a:buNone/>
            </a:pPr>
            <a:r>
              <a:t/>
            </a:r>
            <a:endParaRPr sz="1200">
              <a:solidFill>
                <a:schemeClr val="lt1"/>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2" name="Shape 2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3"/>
        </a:solidFill>
      </p:bgPr>
    </p:bg>
    <p:spTree>
      <p:nvGrpSpPr>
        <p:cNvPr id="26" name="Shape 26"/>
        <p:cNvGrpSpPr/>
        <p:nvPr/>
      </p:nvGrpSpPr>
      <p:grpSpPr>
        <a:xfrm>
          <a:off x="0" y="0"/>
          <a:ext cx="0" cy="0"/>
          <a:chOff x="0" y="0"/>
          <a:chExt cx="0" cy="0"/>
        </a:xfrm>
      </p:grpSpPr>
      <p:sp>
        <p:nvSpPr>
          <p:cNvPr id="27" name="Google Shape;27;p4"/>
          <p:cNvSpPr txBox="1"/>
          <p:nvPr>
            <p:ph type="title"/>
          </p:nvPr>
        </p:nvSpPr>
        <p:spPr>
          <a:xfrm>
            <a:off x="713225" y="1700784"/>
            <a:ext cx="2982600" cy="173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4400"/>
              <a:buNone/>
              <a:defRPr sz="44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4"/>
          <p:cNvSpPr txBox="1"/>
          <p:nvPr>
            <p:ph idx="1" type="subTitle"/>
          </p:nvPr>
        </p:nvSpPr>
        <p:spPr>
          <a:xfrm>
            <a:off x="3931975" y="541800"/>
            <a:ext cx="4498800" cy="405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a:solidFill>
                  <a:schemeClr val="lt1"/>
                </a:solidFill>
              </a:defRPr>
            </a:lvl1pPr>
            <a:lvl2pPr lvl="1">
              <a:spcBef>
                <a:spcPts val="160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p:txBody>
      </p:sp>
      <p:sp>
        <p:nvSpPr>
          <p:cNvPr id="29" name="Google Shape;29;p4"/>
          <p:cNvSpPr/>
          <p:nvPr/>
        </p:nvSpPr>
        <p:spPr>
          <a:xfrm>
            <a:off x="3075321" y="-911801"/>
            <a:ext cx="1176938" cy="1185998"/>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671825" y="3063025"/>
            <a:ext cx="897070" cy="903932"/>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1075954" y="-1983222"/>
            <a:ext cx="2888850" cy="2922221"/>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357128" y="4256972"/>
            <a:ext cx="1815331" cy="1281006"/>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866448" y="4651600"/>
            <a:ext cx="305994" cy="317818"/>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34" name="Shape 34"/>
        <p:cNvGrpSpPr/>
        <p:nvPr/>
      </p:nvGrpSpPr>
      <p:grpSpPr>
        <a:xfrm>
          <a:off x="0" y="0"/>
          <a:ext cx="0" cy="0"/>
          <a:chOff x="0" y="0"/>
          <a:chExt cx="0" cy="0"/>
        </a:xfrm>
      </p:grpSpPr>
      <p:sp>
        <p:nvSpPr>
          <p:cNvPr id="35" name="Google Shape;35;p5"/>
          <p:cNvSpPr/>
          <p:nvPr/>
        </p:nvSpPr>
        <p:spPr>
          <a:xfrm>
            <a:off x="-513313" y="3378425"/>
            <a:ext cx="824184" cy="830490"/>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1545654" y="-2244222"/>
            <a:ext cx="2888850" cy="2922221"/>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3104851" y="4933472"/>
            <a:ext cx="1176961" cy="830518"/>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4724402" y="678000"/>
            <a:ext cx="433605" cy="454284"/>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ph type="title"/>
          </p:nvPr>
        </p:nvSpPr>
        <p:spPr>
          <a:xfrm>
            <a:off x="713225" y="521225"/>
            <a:ext cx="2606100" cy="127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3500"/>
              <a:buFont typeface="Anton"/>
              <a:buNone/>
              <a:defRPr sz="3500">
                <a:solidFill>
                  <a:schemeClr val="lt1"/>
                </a:solidFill>
                <a:latin typeface="Anton"/>
                <a:ea typeface="Anton"/>
                <a:cs typeface="Anton"/>
                <a:sym typeface="Anton"/>
              </a:defRPr>
            </a:lvl2pPr>
            <a:lvl3pPr lvl="2">
              <a:spcBef>
                <a:spcPts val="0"/>
              </a:spcBef>
              <a:spcAft>
                <a:spcPts val="0"/>
              </a:spcAft>
              <a:buClr>
                <a:schemeClr val="lt1"/>
              </a:buClr>
              <a:buSzPts val="3500"/>
              <a:buFont typeface="Anton"/>
              <a:buNone/>
              <a:defRPr sz="3500">
                <a:solidFill>
                  <a:schemeClr val="lt1"/>
                </a:solidFill>
                <a:latin typeface="Anton"/>
                <a:ea typeface="Anton"/>
                <a:cs typeface="Anton"/>
                <a:sym typeface="Anton"/>
              </a:defRPr>
            </a:lvl3pPr>
            <a:lvl4pPr lvl="3">
              <a:spcBef>
                <a:spcPts val="0"/>
              </a:spcBef>
              <a:spcAft>
                <a:spcPts val="0"/>
              </a:spcAft>
              <a:buClr>
                <a:schemeClr val="lt1"/>
              </a:buClr>
              <a:buSzPts val="3500"/>
              <a:buFont typeface="Anton"/>
              <a:buNone/>
              <a:defRPr sz="3500">
                <a:solidFill>
                  <a:schemeClr val="lt1"/>
                </a:solidFill>
                <a:latin typeface="Anton"/>
                <a:ea typeface="Anton"/>
                <a:cs typeface="Anton"/>
                <a:sym typeface="Anton"/>
              </a:defRPr>
            </a:lvl4pPr>
            <a:lvl5pPr lvl="4">
              <a:spcBef>
                <a:spcPts val="0"/>
              </a:spcBef>
              <a:spcAft>
                <a:spcPts val="0"/>
              </a:spcAft>
              <a:buClr>
                <a:schemeClr val="lt1"/>
              </a:buClr>
              <a:buSzPts val="3500"/>
              <a:buFont typeface="Anton"/>
              <a:buNone/>
              <a:defRPr sz="3500">
                <a:solidFill>
                  <a:schemeClr val="lt1"/>
                </a:solidFill>
                <a:latin typeface="Anton"/>
                <a:ea typeface="Anton"/>
                <a:cs typeface="Anton"/>
                <a:sym typeface="Anton"/>
              </a:defRPr>
            </a:lvl5pPr>
            <a:lvl6pPr lvl="5">
              <a:spcBef>
                <a:spcPts val="0"/>
              </a:spcBef>
              <a:spcAft>
                <a:spcPts val="0"/>
              </a:spcAft>
              <a:buClr>
                <a:schemeClr val="lt1"/>
              </a:buClr>
              <a:buSzPts val="3500"/>
              <a:buFont typeface="Anton"/>
              <a:buNone/>
              <a:defRPr sz="3500">
                <a:solidFill>
                  <a:schemeClr val="lt1"/>
                </a:solidFill>
                <a:latin typeface="Anton"/>
                <a:ea typeface="Anton"/>
                <a:cs typeface="Anton"/>
                <a:sym typeface="Anton"/>
              </a:defRPr>
            </a:lvl6pPr>
            <a:lvl7pPr lvl="6">
              <a:spcBef>
                <a:spcPts val="0"/>
              </a:spcBef>
              <a:spcAft>
                <a:spcPts val="0"/>
              </a:spcAft>
              <a:buClr>
                <a:schemeClr val="lt1"/>
              </a:buClr>
              <a:buSzPts val="3500"/>
              <a:buFont typeface="Anton"/>
              <a:buNone/>
              <a:defRPr sz="3500">
                <a:solidFill>
                  <a:schemeClr val="lt1"/>
                </a:solidFill>
                <a:latin typeface="Anton"/>
                <a:ea typeface="Anton"/>
                <a:cs typeface="Anton"/>
                <a:sym typeface="Anton"/>
              </a:defRPr>
            </a:lvl7pPr>
            <a:lvl8pPr lvl="7">
              <a:spcBef>
                <a:spcPts val="0"/>
              </a:spcBef>
              <a:spcAft>
                <a:spcPts val="0"/>
              </a:spcAft>
              <a:buClr>
                <a:schemeClr val="lt1"/>
              </a:buClr>
              <a:buSzPts val="3500"/>
              <a:buFont typeface="Anton"/>
              <a:buNone/>
              <a:defRPr sz="3500">
                <a:solidFill>
                  <a:schemeClr val="lt1"/>
                </a:solidFill>
                <a:latin typeface="Anton"/>
                <a:ea typeface="Anton"/>
                <a:cs typeface="Anton"/>
                <a:sym typeface="Anton"/>
              </a:defRPr>
            </a:lvl8pPr>
            <a:lvl9pPr lvl="8">
              <a:spcBef>
                <a:spcPts val="0"/>
              </a:spcBef>
              <a:spcAft>
                <a:spcPts val="0"/>
              </a:spcAft>
              <a:buClr>
                <a:schemeClr val="lt1"/>
              </a:buClr>
              <a:buSzPts val="3500"/>
              <a:buFont typeface="Anton"/>
              <a:buNone/>
              <a:defRPr sz="3500">
                <a:solidFill>
                  <a:schemeClr val="lt1"/>
                </a:solidFill>
                <a:latin typeface="Anton"/>
                <a:ea typeface="Anton"/>
                <a:cs typeface="Anton"/>
                <a:sym typeface="Anton"/>
              </a:defRPr>
            </a:lvl9pPr>
          </a:lstStyle>
          <a:p/>
        </p:txBody>
      </p:sp>
      <p:sp>
        <p:nvSpPr>
          <p:cNvPr id="40" name="Google Shape;40;p5"/>
          <p:cNvSpPr txBox="1"/>
          <p:nvPr>
            <p:ph idx="1" type="subTitle"/>
          </p:nvPr>
        </p:nvSpPr>
        <p:spPr>
          <a:xfrm>
            <a:off x="713225" y="2537023"/>
            <a:ext cx="26874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1" name="Google Shape;41;p5"/>
          <p:cNvSpPr txBox="1"/>
          <p:nvPr>
            <p:ph idx="2" type="subTitle"/>
          </p:nvPr>
        </p:nvSpPr>
        <p:spPr>
          <a:xfrm>
            <a:off x="713225" y="3849624"/>
            <a:ext cx="26874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2" name="Google Shape;42;p5"/>
          <p:cNvSpPr txBox="1"/>
          <p:nvPr>
            <p:ph idx="3" type="subTitle"/>
          </p:nvPr>
        </p:nvSpPr>
        <p:spPr>
          <a:xfrm>
            <a:off x="713225" y="2295144"/>
            <a:ext cx="2039100" cy="356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2pPr>
            <a:lvl3pPr lvl="2">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3pPr>
            <a:lvl4pPr lvl="3">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4pPr>
            <a:lvl5pPr lvl="4">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5pPr>
            <a:lvl6pPr lvl="5">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6pPr>
            <a:lvl7pPr lvl="6">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7pPr>
            <a:lvl8pPr lvl="7">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8pPr>
            <a:lvl9pPr lvl="8">
              <a:spcBef>
                <a:spcPts val="1600"/>
              </a:spcBef>
              <a:spcAft>
                <a:spcPts val="1600"/>
              </a:spcAft>
              <a:buClr>
                <a:schemeClr val="accent2"/>
              </a:buClr>
              <a:buSzPts val="1800"/>
              <a:buFont typeface="Anton"/>
              <a:buNone/>
              <a:defRPr sz="1800">
                <a:solidFill>
                  <a:schemeClr val="accent2"/>
                </a:solidFill>
                <a:latin typeface="Anton"/>
                <a:ea typeface="Anton"/>
                <a:cs typeface="Anton"/>
                <a:sym typeface="Anton"/>
              </a:defRPr>
            </a:lvl9pPr>
          </a:lstStyle>
          <a:p/>
        </p:txBody>
      </p:sp>
      <p:sp>
        <p:nvSpPr>
          <p:cNvPr id="43" name="Google Shape;43;p5"/>
          <p:cNvSpPr txBox="1"/>
          <p:nvPr>
            <p:ph idx="4" type="subTitle"/>
          </p:nvPr>
        </p:nvSpPr>
        <p:spPr>
          <a:xfrm>
            <a:off x="713225" y="3602736"/>
            <a:ext cx="2039100" cy="356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Font typeface="Anton"/>
              <a:buNone/>
              <a:defRPr sz="1800">
                <a:solidFill>
                  <a:schemeClr val="accent2"/>
                </a:solidFill>
                <a:latin typeface="Anton"/>
                <a:ea typeface="Anton"/>
                <a:cs typeface="Anton"/>
                <a:sym typeface="Anton"/>
              </a:defRPr>
            </a:lvl1pPr>
            <a:lvl2pPr lvl="1"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2pPr>
            <a:lvl3pPr lvl="2"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3pPr>
            <a:lvl4pPr lvl="3"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4pPr>
            <a:lvl5pPr lvl="4"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5pPr>
            <a:lvl6pPr lvl="5"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6pPr>
            <a:lvl7pPr lvl="6"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7pPr>
            <a:lvl8pPr lvl="7" rtl="0">
              <a:spcBef>
                <a:spcPts val="1600"/>
              </a:spcBef>
              <a:spcAft>
                <a:spcPts val="0"/>
              </a:spcAft>
              <a:buClr>
                <a:schemeClr val="accent2"/>
              </a:buClr>
              <a:buSzPts val="1800"/>
              <a:buFont typeface="Anton"/>
              <a:buNone/>
              <a:defRPr sz="1800">
                <a:solidFill>
                  <a:schemeClr val="accent2"/>
                </a:solidFill>
                <a:latin typeface="Anton"/>
                <a:ea typeface="Anton"/>
                <a:cs typeface="Anton"/>
                <a:sym typeface="Anton"/>
              </a:defRPr>
            </a:lvl8pPr>
            <a:lvl9pPr lvl="8" rtl="0">
              <a:spcBef>
                <a:spcPts val="1600"/>
              </a:spcBef>
              <a:spcAft>
                <a:spcPts val="1600"/>
              </a:spcAft>
              <a:buClr>
                <a:schemeClr val="accent2"/>
              </a:buClr>
              <a:buSzPts val="1800"/>
              <a:buFont typeface="Anton"/>
              <a:buNone/>
              <a:defRPr sz="1800">
                <a:solidFill>
                  <a:schemeClr val="accent2"/>
                </a:solidFill>
                <a:latin typeface="Anton"/>
                <a:ea typeface="Anton"/>
                <a:cs typeface="Anton"/>
                <a:sym typeface="Anto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44" name="Shape 44"/>
        <p:cNvGrpSpPr/>
        <p:nvPr/>
      </p:nvGrpSpPr>
      <p:grpSpPr>
        <a:xfrm>
          <a:off x="0" y="0"/>
          <a:ext cx="0" cy="0"/>
          <a:chOff x="0" y="0"/>
          <a:chExt cx="0" cy="0"/>
        </a:xfrm>
      </p:grpSpPr>
      <p:sp>
        <p:nvSpPr>
          <p:cNvPr id="45" name="Google Shape;45;p6"/>
          <p:cNvSpPr/>
          <p:nvPr/>
        </p:nvSpPr>
        <p:spPr>
          <a:xfrm>
            <a:off x="3075321" y="-911801"/>
            <a:ext cx="1176938" cy="1185998"/>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a:off x="-671825" y="3063025"/>
            <a:ext cx="897070" cy="903932"/>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1075954" y="-1983222"/>
            <a:ext cx="2888850" cy="2922221"/>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357128" y="4256972"/>
            <a:ext cx="1815331" cy="1281006"/>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1866448" y="4651600"/>
            <a:ext cx="305994" cy="317818"/>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ph type="title"/>
          </p:nvPr>
        </p:nvSpPr>
        <p:spPr>
          <a:xfrm>
            <a:off x="713225" y="1700784"/>
            <a:ext cx="3100200" cy="173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3075321" y="-911801"/>
            <a:ext cx="1176938" cy="1185998"/>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a:off x="-671825" y="3063025"/>
            <a:ext cx="897070" cy="903932"/>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1075954" y="-1983222"/>
            <a:ext cx="2888850" cy="2922221"/>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357128" y="4256972"/>
            <a:ext cx="1815331" cy="1281006"/>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1866448" y="4651600"/>
            <a:ext cx="305994" cy="317818"/>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txBox="1"/>
          <p:nvPr>
            <p:ph type="title"/>
          </p:nvPr>
        </p:nvSpPr>
        <p:spPr>
          <a:xfrm>
            <a:off x="713225" y="1704900"/>
            <a:ext cx="2297100" cy="1733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400"/>
              <a:buNone/>
              <a:defRPr sz="4400"/>
            </a:lvl1pPr>
            <a:lvl2pPr lvl="1">
              <a:spcBef>
                <a:spcPts val="0"/>
              </a:spcBef>
              <a:spcAft>
                <a:spcPts val="0"/>
              </a:spcAft>
              <a:buSzPts val="4400"/>
              <a:buFont typeface="Anton"/>
              <a:buNone/>
              <a:defRPr sz="4400">
                <a:latin typeface="Anton"/>
                <a:ea typeface="Anton"/>
                <a:cs typeface="Anton"/>
                <a:sym typeface="Anton"/>
              </a:defRPr>
            </a:lvl2pPr>
            <a:lvl3pPr lvl="2">
              <a:spcBef>
                <a:spcPts val="0"/>
              </a:spcBef>
              <a:spcAft>
                <a:spcPts val="0"/>
              </a:spcAft>
              <a:buSzPts val="4400"/>
              <a:buFont typeface="Anton"/>
              <a:buNone/>
              <a:defRPr sz="4400">
                <a:latin typeface="Anton"/>
                <a:ea typeface="Anton"/>
                <a:cs typeface="Anton"/>
                <a:sym typeface="Anton"/>
              </a:defRPr>
            </a:lvl3pPr>
            <a:lvl4pPr lvl="3">
              <a:spcBef>
                <a:spcPts val="0"/>
              </a:spcBef>
              <a:spcAft>
                <a:spcPts val="0"/>
              </a:spcAft>
              <a:buSzPts val="4400"/>
              <a:buFont typeface="Anton"/>
              <a:buNone/>
              <a:defRPr sz="4400">
                <a:latin typeface="Anton"/>
                <a:ea typeface="Anton"/>
                <a:cs typeface="Anton"/>
                <a:sym typeface="Anton"/>
              </a:defRPr>
            </a:lvl4pPr>
            <a:lvl5pPr lvl="4">
              <a:spcBef>
                <a:spcPts val="0"/>
              </a:spcBef>
              <a:spcAft>
                <a:spcPts val="0"/>
              </a:spcAft>
              <a:buSzPts val="4400"/>
              <a:buFont typeface="Anton"/>
              <a:buNone/>
              <a:defRPr sz="4400">
                <a:latin typeface="Anton"/>
                <a:ea typeface="Anton"/>
                <a:cs typeface="Anton"/>
                <a:sym typeface="Anton"/>
              </a:defRPr>
            </a:lvl5pPr>
            <a:lvl6pPr lvl="5">
              <a:spcBef>
                <a:spcPts val="0"/>
              </a:spcBef>
              <a:spcAft>
                <a:spcPts val="0"/>
              </a:spcAft>
              <a:buSzPts val="4400"/>
              <a:buFont typeface="Anton"/>
              <a:buNone/>
              <a:defRPr sz="4400">
                <a:latin typeface="Anton"/>
                <a:ea typeface="Anton"/>
                <a:cs typeface="Anton"/>
                <a:sym typeface="Anton"/>
              </a:defRPr>
            </a:lvl6pPr>
            <a:lvl7pPr lvl="6">
              <a:spcBef>
                <a:spcPts val="0"/>
              </a:spcBef>
              <a:spcAft>
                <a:spcPts val="0"/>
              </a:spcAft>
              <a:buSzPts val="4400"/>
              <a:buFont typeface="Anton"/>
              <a:buNone/>
              <a:defRPr sz="4400">
                <a:latin typeface="Anton"/>
                <a:ea typeface="Anton"/>
                <a:cs typeface="Anton"/>
                <a:sym typeface="Anton"/>
              </a:defRPr>
            </a:lvl7pPr>
            <a:lvl8pPr lvl="7">
              <a:spcBef>
                <a:spcPts val="0"/>
              </a:spcBef>
              <a:spcAft>
                <a:spcPts val="0"/>
              </a:spcAft>
              <a:buSzPts val="4400"/>
              <a:buFont typeface="Anton"/>
              <a:buNone/>
              <a:defRPr sz="4400">
                <a:latin typeface="Anton"/>
                <a:ea typeface="Anton"/>
                <a:cs typeface="Anton"/>
                <a:sym typeface="Anton"/>
              </a:defRPr>
            </a:lvl8pPr>
            <a:lvl9pPr lvl="8">
              <a:spcBef>
                <a:spcPts val="0"/>
              </a:spcBef>
              <a:spcAft>
                <a:spcPts val="0"/>
              </a:spcAft>
              <a:buSzPts val="4400"/>
              <a:buFont typeface="Anton"/>
              <a:buNone/>
              <a:defRPr sz="4400">
                <a:latin typeface="Anton"/>
                <a:ea typeface="Anton"/>
                <a:cs typeface="Anton"/>
                <a:sym typeface="Anton"/>
              </a:defRPr>
            </a:lvl9pPr>
          </a:lstStyle>
          <a:p/>
        </p:txBody>
      </p:sp>
      <p:sp>
        <p:nvSpPr>
          <p:cNvPr id="58" name="Google Shape;58;p7"/>
          <p:cNvSpPr txBox="1"/>
          <p:nvPr>
            <p:ph idx="1" type="subTitle"/>
          </p:nvPr>
        </p:nvSpPr>
        <p:spPr>
          <a:xfrm>
            <a:off x="3383275" y="539500"/>
            <a:ext cx="5177400" cy="4059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rgbClr val="434343"/>
              </a:buClr>
              <a:buSzPts val="1200"/>
              <a:buFont typeface="Livvic"/>
              <a:buAutoNum type="arabicPeriod"/>
              <a:defRPr sz="1100"/>
            </a:lvl1pPr>
            <a:lvl2pPr lvl="1">
              <a:spcBef>
                <a:spcPts val="1600"/>
              </a:spcBef>
              <a:spcAft>
                <a:spcPts val="0"/>
              </a:spcAft>
              <a:buClr>
                <a:srgbClr val="434343"/>
              </a:buClr>
              <a:buSzPts val="1200"/>
              <a:buFont typeface="Roboto Condensed Light"/>
              <a:buAutoNum type="alphaLcPeriod"/>
              <a:defRPr sz="1100"/>
            </a:lvl2pPr>
            <a:lvl3pPr lvl="2">
              <a:spcBef>
                <a:spcPts val="1600"/>
              </a:spcBef>
              <a:spcAft>
                <a:spcPts val="0"/>
              </a:spcAft>
              <a:buClr>
                <a:srgbClr val="434343"/>
              </a:buClr>
              <a:buSzPts val="1200"/>
              <a:buFont typeface="Roboto Condensed Light"/>
              <a:buAutoNum type="romanLcPeriod"/>
              <a:defRPr sz="1100"/>
            </a:lvl3pPr>
            <a:lvl4pPr lvl="3">
              <a:spcBef>
                <a:spcPts val="1600"/>
              </a:spcBef>
              <a:spcAft>
                <a:spcPts val="0"/>
              </a:spcAft>
              <a:buClr>
                <a:srgbClr val="434343"/>
              </a:buClr>
              <a:buSzPts val="1200"/>
              <a:buFont typeface="Roboto Condensed Light"/>
              <a:buAutoNum type="arabicPeriod"/>
              <a:defRPr sz="1100"/>
            </a:lvl4pPr>
            <a:lvl5pPr lvl="4">
              <a:spcBef>
                <a:spcPts val="1600"/>
              </a:spcBef>
              <a:spcAft>
                <a:spcPts val="0"/>
              </a:spcAft>
              <a:buClr>
                <a:srgbClr val="434343"/>
              </a:buClr>
              <a:buSzPts val="1200"/>
              <a:buFont typeface="Roboto Condensed Light"/>
              <a:buAutoNum type="alphaLcPeriod"/>
              <a:defRPr sz="1100"/>
            </a:lvl5pPr>
            <a:lvl6pPr lvl="5">
              <a:spcBef>
                <a:spcPts val="1600"/>
              </a:spcBef>
              <a:spcAft>
                <a:spcPts val="0"/>
              </a:spcAft>
              <a:buClr>
                <a:srgbClr val="434343"/>
              </a:buClr>
              <a:buSzPts val="1200"/>
              <a:buFont typeface="Roboto Condensed Light"/>
              <a:buAutoNum type="romanLcPeriod"/>
              <a:defRPr sz="1100"/>
            </a:lvl6pPr>
            <a:lvl7pPr lvl="6">
              <a:spcBef>
                <a:spcPts val="1600"/>
              </a:spcBef>
              <a:spcAft>
                <a:spcPts val="0"/>
              </a:spcAft>
              <a:buClr>
                <a:srgbClr val="434343"/>
              </a:buClr>
              <a:buSzPts val="1200"/>
              <a:buFont typeface="Roboto Condensed Light"/>
              <a:buAutoNum type="arabicPeriod"/>
              <a:defRPr sz="1100"/>
            </a:lvl7pPr>
            <a:lvl8pPr lvl="7">
              <a:spcBef>
                <a:spcPts val="1600"/>
              </a:spcBef>
              <a:spcAft>
                <a:spcPts val="0"/>
              </a:spcAft>
              <a:buClr>
                <a:srgbClr val="434343"/>
              </a:buClr>
              <a:buSzPts val="1200"/>
              <a:buFont typeface="Roboto Condensed Light"/>
              <a:buAutoNum type="alphaLcPeriod"/>
              <a:defRPr sz="1100"/>
            </a:lvl8pPr>
            <a:lvl9pPr lvl="8">
              <a:spcBef>
                <a:spcPts val="1600"/>
              </a:spcBef>
              <a:spcAft>
                <a:spcPts val="1600"/>
              </a:spcAft>
              <a:buClr>
                <a:srgbClr val="434343"/>
              </a:buClr>
              <a:buSzPts val="1200"/>
              <a:buFont typeface="Roboto Condensed Light"/>
              <a:buAutoNum type="romanLcPeriod"/>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8"/>
          <p:cNvSpPr txBox="1"/>
          <p:nvPr>
            <p:ph type="title"/>
          </p:nvPr>
        </p:nvSpPr>
        <p:spPr>
          <a:xfrm>
            <a:off x="722376" y="843600"/>
            <a:ext cx="2651700" cy="3456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400"/>
              <a:buNone/>
              <a:defRPr sz="4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1" name="Google Shape;61;p8"/>
          <p:cNvSpPr/>
          <p:nvPr/>
        </p:nvSpPr>
        <p:spPr>
          <a:xfrm flipH="1">
            <a:off x="3014044" y="3361186"/>
            <a:ext cx="2821590" cy="2661768"/>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flipH="1">
            <a:off x="7331864" y="-892687"/>
            <a:ext cx="2687786" cy="271883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9"/>
          <p:cNvSpPr/>
          <p:nvPr/>
        </p:nvSpPr>
        <p:spPr>
          <a:xfrm>
            <a:off x="2047175" y="-809150"/>
            <a:ext cx="1072190" cy="1080385"/>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617475" y="2742675"/>
            <a:ext cx="978302" cy="985813"/>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4334763" y="-2148462"/>
            <a:ext cx="2687786" cy="2718835"/>
          </a:xfrm>
          <a:custGeom>
            <a:rect b="b" l="l" r="r" t="t"/>
            <a:pathLst>
              <a:path extrusionOk="0" h="77333" w="77036">
                <a:moveTo>
                  <a:pt x="38529" y="1"/>
                </a:moveTo>
                <a:cubicBezTo>
                  <a:pt x="17119" y="1"/>
                  <a:pt x="0" y="17416"/>
                  <a:pt x="0" y="38530"/>
                </a:cubicBezTo>
                <a:cubicBezTo>
                  <a:pt x="0" y="59917"/>
                  <a:pt x="17119" y="77333"/>
                  <a:pt x="38529" y="77333"/>
                </a:cubicBezTo>
                <a:cubicBezTo>
                  <a:pt x="59916" y="77333"/>
                  <a:pt x="77035" y="59917"/>
                  <a:pt x="77035" y="38530"/>
                </a:cubicBezTo>
                <a:cubicBezTo>
                  <a:pt x="77035" y="17416"/>
                  <a:pt x="59916" y="1"/>
                  <a:pt x="385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333359" y="4519959"/>
            <a:ext cx="4910588" cy="4949104"/>
          </a:xfrm>
          <a:custGeom>
            <a:rect b="b" l="l" r="r" t="t"/>
            <a:pathLst>
              <a:path extrusionOk="0" h="130972" w="130949">
                <a:moveTo>
                  <a:pt x="65623" y="0"/>
                </a:moveTo>
                <a:cubicBezTo>
                  <a:pt x="29376" y="0"/>
                  <a:pt x="0" y="29399"/>
                  <a:pt x="0" y="65349"/>
                </a:cubicBezTo>
                <a:cubicBezTo>
                  <a:pt x="0" y="101573"/>
                  <a:pt x="29376" y="130972"/>
                  <a:pt x="65623" y="130972"/>
                </a:cubicBezTo>
                <a:cubicBezTo>
                  <a:pt x="101573" y="130972"/>
                  <a:pt x="130949" y="101573"/>
                  <a:pt x="130949" y="65349"/>
                </a:cubicBezTo>
                <a:cubicBezTo>
                  <a:pt x="130949" y="29399"/>
                  <a:pt x="101573" y="0"/>
                  <a:pt x="65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a:off x="4669391" y="65429"/>
            <a:ext cx="363788" cy="377837"/>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a:off x="656179" y="4394419"/>
            <a:ext cx="1390988" cy="981568"/>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flipH="1">
            <a:off x="8626345" y="4519950"/>
            <a:ext cx="363780" cy="366562"/>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txBox="1"/>
          <p:nvPr>
            <p:ph hasCustomPrompt="1" type="title"/>
          </p:nvPr>
        </p:nvSpPr>
        <p:spPr>
          <a:xfrm flipH="1">
            <a:off x="5155675" y="539500"/>
            <a:ext cx="3256800" cy="736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4"/>
              </a:buClr>
              <a:buSzPts val="4400"/>
              <a:buNone/>
              <a:defRPr>
                <a:solidFill>
                  <a:schemeClr val="accent4"/>
                </a:solidFill>
              </a:defRPr>
            </a:lvl1pPr>
            <a:lvl2pPr lvl="1" rtl="0" algn="r">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2pPr>
            <a:lvl3pPr lvl="2" rtl="0" algn="r">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3pPr>
            <a:lvl4pPr lvl="3" rtl="0" algn="r">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4pPr>
            <a:lvl5pPr lvl="4" rtl="0" algn="r">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5pPr>
            <a:lvl6pPr lvl="5" rtl="0" algn="r">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6pPr>
            <a:lvl7pPr lvl="6" rtl="0" algn="r">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7pPr>
            <a:lvl8pPr lvl="7" rtl="0" algn="r">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8pPr>
            <a:lvl9pPr lvl="8" rtl="0" algn="r">
              <a:spcBef>
                <a:spcPts val="0"/>
              </a:spcBef>
              <a:spcAft>
                <a:spcPts val="0"/>
              </a:spcAft>
              <a:buClr>
                <a:schemeClr val="accent4"/>
              </a:buClr>
              <a:buSzPts val="7000"/>
              <a:buFont typeface="Anton"/>
              <a:buNone/>
              <a:defRPr sz="7000">
                <a:solidFill>
                  <a:schemeClr val="accent4"/>
                </a:solidFill>
                <a:latin typeface="Anton"/>
                <a:ea typeface="Anton"/>
                <a:cs typeface="Anton"/>
                <a:sym typeface="Anton"/>
              </a:defRPr>
            </a:lvl9pPr>
          </a:lstStyle>
          <a:p>
            <a:r>
              <a:t>xx%</a:t>
            </a:r>
          </a:p>
        </p:txBody>
      </p:sp>
      <p:sp>
        <p:nvSpPr>
          <p:cNvPr id="72" name="Google Shape;72;p9"/>
          <p:cNvSpPr txBox="1"/>
          <p:nvPr>
            <p:ph idx="2" type="title"/>
          </p:nvPr>
        </p:nvSpPr>
        <p:spPr>
          <a:xfrm flipH="1">
            <a:off x="5155675" y="1207000"/>
            <a:ext cx="3256800" cy="136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4400"/>
              <a:buNone/>
              <a:defRPr/>
            </a:lvl1pPr>
            <a:lvl2pPr lvl="1" rtl="0" algn="r">
              <a:spcBef>
                <a:spcPts val="0"/>
              </a:spcBef>
              <a:spcAft>
                <a:spcPts val="0"/>
              </a:spcAft>
              <a:buSzPts val="5000"/>
              <a:buFont typeface="Anton"/>
              <a:buNone/>
              <a:defRPr sz="5000">
                <a:latin typeface="Anton"/>
                <a:ea typeface="Anton"/>
                <a:cs typeface="Anton"/>
                <a:sym typeface="Anton"/>
              </a:defRPr>
            </a:lvl2pPr>
            <a:lvl3pPr lvl="2" rtl="0" algn="r">
              <a:spcBef>
                <a:spcPts val="0"/>
              </a:spcBef>
              <a:spcAft>
                <a:spcPts val="0"/>
              </a:spcAft>
              <a:buSzPts val="5000"/>
              <a:buFont typeface="Anton"/>
              <a:buNone/>
              <a:defRPr sz="5000">
                <a:latin typeface="Anton"/>
                <a:ea typeface="Anton"/>
                <a:cs typeface="Anton"/>
                <a:sym typeface="Anton"/>
              </a:defRPr>
            </a:lvl3pPr>
            <a:lvl4pPr lvl="3" rtl="0" algn="r">
              <a:spcBef>
                <a:spcPts val="0"/>
              </a:spcBef>
              <a:spcAft>
                <a:spcPts val="0"/>
              </a:spcAft>
              <a:buSzPts val="5000"/>
              <a:buFont typeface="Anton"/>
              <a:buNone/>
              <a:defRPr sz="5000">
                <a:latin typeface="Anton"/>
                <a:ea typeface="Anton"/>
                <a:cs typeface="Anton"/>
                <a:sym typeface="Anton"/>
              </a:defRPr>
            </a:lvl4pPr>
            <a:lvl5pPr lvl="4" rtl="0" algn="r">
              <a:spcBef>
                <a:spcPts val="0"/>
              </a:spcBef>
              <a:spcAft>
                <a:spcPts val="0"/>
              </a:spcAft>
              <a:buSzPts val="5000"/>
              <a:buFont typeface="Anton"/>
              <a:buNone/>
              <a:defRPr sz="5000">
                <a:latin typeface="Anton"/>
                <a:ea typeface="Anton"/>
                <a:cs typeface="Anton"/>
                <a:sym typeface="Anton"/>
              </a:defRPr>
            </a:lvl5pPr>
            <a:lvl6pPr lvl="5" rtl="0" algn="r">
              <a:spcBef>
                <a:spcPts val="0"/>
              </a:spcBef>
              <a:spcAft>
                <a:spcPts val="0"/>
              </a:spcAft>
              <a:buSzPts val="5000"/>
              <a:buFont typeface="Anton"/>
              <a:buNone/>
              <a:defRPr sz="5000">
                <a:latin typeface="Anton"/>
                <a:ea typeface="Anton"/>
                <a:cs typeface="Anton"/>
                <a:sym typeface="Anton"/>
              </a:defRPr>
            </a:lvl6pPr>
            <a:lvl7pPr lvl="6" rtl="0" algn="r">
              <a:spcBef>
                <a:spcPts val="0"/>
              </a:spcBef>
              <a:spcAft>
                <a:spcPts val="0"/>
              </a:spcAft>
              <a:buSzPts val="5000"/>
              <a:buFont typeface="Anton"/>
              <a:buNone/>
              <a:defRPr sz="5000">
                <a:latin typeface="Anton"/>
                <a:ea typeface="Anton"/>
                <a:cs typeface="Anton"/>
                <a:sym typeface="Anton"/>
              </a:defRPr>
            </a:lvl7pPr>
            <a:lvl8pPr lvl="7" rtl="0" algn="r">
              <a:spcBef>
                <a:spcPts val="0"/>
              </a:spcBef>
              <a:spcAft>
                <a:spcPts val="0"/>
              </a:spcAft>
              <a:buSzPts val="5000"/>
              <a:buFont typeface="Anton"/>
              <a:buNone/>
              <a:defRPr sz="5000">
                <a:latin typeface="Anton"/>
                <a:ea typeface="Anton"/>
                <a:cs typeface="Anton"/>
                <a:sym typeface="Anton"/>
              </a:defRPr>
            </a:lvl8pPr>
            <a:lvl9pPr lvl="8" rtl="0" algn="r">
              <a:spcBef>
                <a:spcPts val="0"/>
              </a:spcBef>
              <a:spcAft>
                <a:spcPts val="0"/>
              </a:spcAft>
              <a:buSzPts val="5000"/>
              <a:buFont typeface="Anton"/>
              <a:buNone/>
              <a:defRPr sz="5000">
                <a:latin typeface="Anton"/>
                <a:ea typeface="Anton"/>
                <a:cs typeface="Anton"/>
                <a:sym typeface="Anton"/>
              </a:defRPr>
            </a:lvl9pPr>
          </a:lstStyle>
          <a:p/>
        </p:txBody>
      </p:sp>
      <p:sp>
        <p:nvSpPr>
          <p:cNvPr id="73" name="Google Shape;73;p9"/>
          <p:cNvSpPr txBox="1"/>
          <p:nvPr>
            <p:ph idx="1" type="subTitle"/>
          </p:nvPr>
        </p:nvSpPr>
        <p:spPr>
          <a:xfrm flipH="1">
            <a:off x="5155675" y="2939900"/>
            <a:ext cx="3256800" cy="163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p:nvPr/>
        </p:nvSpPr>
        <p:spPr>
          <a:xfrm>
            <a:off x="-241300" y="-171450"/>
            <a:ext cx="9658500" cy="5505600"/>
          </a:xfrm>
          <a:prstGeom prst="rect">
            <a:avLst/>
          </a:prstGeom>
          <a:solidFill>
            <a:srgbClr val="FFFFFF">
              <a:alpha val="16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txBox="1"/>
          <p:nvPr>
            <p:ph type="title"/>
          </p:nvPr>
        </p:nvSpPr>
        <p:spPr>
          <a:xfrm>
            <a:off x="722376" y="535525"/>
            <a:ext cx="5221200" cy="164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4400"/>
              <a:buNone/>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21225"/>
            <a:ext cx="7717500" cy="572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4400"/>
              <a:buFont typeface="Anton"/>
              <a:buNone/>
              <a:defRPr sz="4400">
                <a:solidFill>
                  <a:schemeClr val="lt1"/>
                </a:solidFill>
                <a:latin typeface="Anton"/>
                <a:ea typeface="Anton"/>
                <a:cs typeface="Anton"/>
                <a:sym typeface="Anton"/>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713225" y="1152475"/>
            <a:ext cx="77592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00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9" name="Shape 229"/>
        <p:cNvGrpSpPr/>
        <p:nvPr/>
      </p:nvGrpSpPr>
      <p:grpSpPr>
        <a:xfrm>
          <a:off x="0" y="0"/>
          <a:ext cx="0" cy="0"/>
          <a:chOff x="0" y="0"/>
          <a:chExt cx="0" cy="0"/>
        </a:xfrm>
      </p:grpSpPr>
      <p:sp>
        <p:nvSpPr>
          <p:cNvPr id="230" name="Google Shape;230;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1" name="Google Shape;231;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docs.google.com/spreadsheets/d/1-gun8HFs6xSlQ4-N5Rk-t17Y8BAcitGzORk63V-NRjk/copy" TargetMode="Externa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freepik.com/free-vector/business-strategies-isometric-landing-page_5473889.htm/?utm_source=slidesgo_template&amp;utm_medium=referral-link&amp;utm_campaign=sg_resources&amp;utm_content=freepik" TargetMode="External"/><Relationship Id="rId4" Type="http://schemas.openxmlformats.org/officeDocument/2006/relationships/hyperlink" Target="https://www.freepik.com/free-vector/isometric-teamwork-landing-page-template_4915091.htm#page=1&amp;query=ISOMETRIC%20SEO&amp;position=8/?utm_source=slidesgo_template&amp;utm_medium=referral-link&amp;utm_campaign=sg_resources&amp;utm_content=freepik" TargetMode="External"/><Relationship Id="rId5" Type="http://schemas.openxmlformats.org/officeDocument/2006/relationships/hyperlink" Target="https://www.freepik.com/free-vector/isometric-business-people_5567407.htm#page=1&amp;query=PERSONAS&amp;position=16/?utm_source=slidesgo_template&amp;utm_medium=referral-link&amp;utm_campaign=sg_resources&amp;utm_content=freepik" TargetMode="External"/><Relationship Id="rId6" Type="http://schemas.openxmlformats.org/officeDocument/2006/relationships/hyperlink" Target="https://www.freepik.com/free-photo/hacker-typing-laptop_3361117.htm#page=1&amp;query=HACKER&amp;position=4/?utm_source=slidesgo_template&amp;utm_medium=referral-link&amp;utm_campaign=sg_resources&amp;utm_content=freepik" TargetMode="External"/><Relationship Id="rId7" Type="http://schemas.openxmlformats.org/officeDocument/2006/relationships/hyperlink" Target="https://www.freepik.com/free-photo/close-up-humans-handshake-with-tech-background_5761557.htm/?utm_source=slidesgo_template&amp;utm_medium=referral-link&amp;utm_campaign=sg_resources&amp;utm_content=freepik" TargetMode="External"/><Relationship Id="rId8" Type="http://schemas.openxmlformats.org/officeDocument/2006/relationships/hyperlink" Target="https://www.freepik.com/free-photo/close-up-hacker-typing-laptop_3361200.htm#page=2&amp;query=HACKER&amp;position=26/?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10" Type="http://schemas.openxmlformats.org/officeDocument/2006/relationships/hyperlink" Target="https://www.freepik.com/free-photo/blonde-influencer-posing_4302824.htm/?utm_source=slidesgo_template&amp;utm_medium=referral-link&amp;utm_campaign=sg_resources&amp;utm_content=freepik" TargetMode="External"/><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s://www.freepik.com/free-vector/isometric-infographic-steps-template_4173618.htm/?utm_source=slidesgo_template&amp;utm_medium=referral-link&amp;utm_campaign=sg_resources&amp;utm_content=freepik" TargetMode="External"/><Relationship Id="rId4" Type="http://schemas.openxmlformats.org/officeDocument/2006/relationships/hyperlink" Target="https://www.freepik.com/free-vector/business-analysis-professional-landing-page_5473895.htm/?utm_source=slidesgo_template&amp;utm_medium=referral-link&amp;utm_campaign=sg_resources&amp;utm_content=freepik" TargetMode="External"/><Relationship Id="rId9" Type="http://schemas.openxmlformats.org/officeDocument/2006/relationships/hyperlink" Target="https://www.freepik.com/free-photo/close-up-hacker_4474716.htm/?utm_source=slidesgo_template&amp;utm_medium=referral-link&amp;utm_campaign=sg_resources&amp;utm_content=freepik" TargetMode="External"/><Relationship Id="rId5" Type="http://schemas.openxmlformats.org/officeDocument/2006/relationships/hyperlink" Target="https://www.freepik.com/free-vector/business-statistics-isometric-landing-page_5473894.htm/?utm_source=slidesgo_template&amp;utm_medium=referral-link&amp;utm_campaign=sg_resources&amp;utm_content=freepik" TargetMode="External"/><Relationship Id="rId6" Type="http://schemas.openxmlformats.org/officeDocument/2006/relationships/hyperlink" Target="https://www.freepik.com/free-vector/isometric-marketing-strategy-landing-page_5473787.htm/?utm_source=slidesgo_template&amp;utm_medium=referral-link&amp;utm_campaign=sg_resources&amp;utm_content=freepik" TargetMode="External"/><Relationship Id="rId7" Type="http://schemas.openxmlformats.org/officeDocument/2006/relationships/hyperlink" Target="https://www.freepik.com/free-vector/5g-technology-landing-page-isometric-design_5473829.htm/?utm_source=slidesgo_template&amp;utm_medium=referral-link&amp;utm_campaign=sg_resources&amp;utm_content=freepik" TargetMode="External"/><Relationship Id="rId8" Type="http://schemas.openxmlformats.org/officeDocument/2006/relationships/hyperlink" Target="https://www.freepik.com/premium-vector/electronic-devices-mock-ups_713789.htm/?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hyperlink" Target="https://fonts.google.com/specimen/Anton?query=anton" TargetMode="External"/><Relationship Id="rId4" Type="http://schemas.openxmlformats.org/officeDocument/2006/relationships/hyperlink" Target="https://fonts.google.com/specimen/Lato?query=lato" TargetMode="External"/></Relationships>
</file>

<file path=ppt/slides/_rels/slide47.xml.rels><?xml version="1.0" encoding="UTF-8" standalone="yes"?><Relationships xmlns="http://schemas.openxmlformats.org/package/2006/relationships"><Relationship Id="rId11" Type="http://schemas.openxmlformats.org/officeDocument/2006/relationships/image" Target="../media/image31.gif"/><Relationship Id="rId10" Type="http://schemas.openxmlformats.org/officeDocument/2006/relationships/image" Target="../media/image30.gif"/><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29.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2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hyperlink" Target="https://bit.ly/2ZjL1pd"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hyperlink" Target="https://chrome.google.com/webstore/detail/flaticon-for-gsuit-gslide/haekgjfnhhdkgfgmldhfokhmfkgmciba"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hyperlink" Target="http://bit.ly/2PfT4lq" TargetMode="Externa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p:nvPr/>
        </p:nvSpPr>
        <p:spPr>
          <a:xfrm>
            <a:off x="3671144" y="3278638"/>
            <a:ext cx="2960617" cy="1864794"/>
          </a:xfrm>
          <a:custGeom>
            <a:rect b="b" l="l" r="r" t="t"/>
            <a:pathLst>
              <a:path extrusionOk="0" h="81879" w="130137">
                <a:moveTo>
                  <a:pt x="0" y="1"/>
                </a:moveTo>
                <a:lnTo>
                  <a:pt x="0" y="81878"/>
                </a:lnTo>
                <a:lnTo>
                  <a:pt x="130136" y="81878"/>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3657675" y="1647434"/>
            <a:ext cx="5486117" cy="3496054"/>
          </a:xfrm>
          <a:custGeom>
            <a:rect b="b" l="l" r="r" t="t"/>
            <a:pathLst>
              <a:path extrusionOk="0" h="153504" w="241148">
                <a:moveTo>
                  <a:pt x="114905" y="1"/>
                </a:moveTo>
                <a:cubicBezTo>
                  <a:pt x="113636" y="1"/>
                  <a:pt x="112366" y="346"/>
                  <a:pt x="111257" y="1036"/>
                </a:cubicBezTo>
                <a:lnTo>
                  <a:pt x="2416" y="67879"/>
                </a:lnTo>
                <a:cubicBezTo>
                  <a:pt x="0" y="69407"/>
                  <a:pt x="0" y="72956"/>
                  <a:pt x="2416" y="74485"/>
                </a:cubicBezTo>
                <a:lnTo>
                  <a:pt x="130778" y="153503"/>
                </a:lnTo>
                <a:lnTo>
                  <a:pt x="180072" y="153503"/>
                </a:lnTo>
                <a:lnTo>
                  <a:pt x="241147" y="115990"/>
                </a:lnTo>
                <a:lnTo>
                  <a:pt x="241147" y="76506"/>
                </a:lnTo>
                <a:lnTo>
                  <a:pt x="118553" y="1036"/>
                </a:lnTo>
                <a:cubicBezTo>
                  <a:pt x="117444" y="346"/>
                  <a:pt x="116174" y="1"/>
                  <a:pt x="114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7754502" y="4289016"/>
            <a:ext cx="1389502" cy="854381"/>
          </a:xfrm>
          <a:custGeom>
            <a:rect b="b" l="l" r="r" t="t"/>
            <a:pathLst>
              <a:path extrusionOk="0" h="37514" w="61077">
                <a:moveTo>
                  <a:pt x="61076" y="0"/>
                </a:moveTo>
                <a:lnTo>
                  <a:pt x="1" y="37513"/>
                </a:lnTo>
                <a:lnTo>
                  <a:pt x="61076" y="37513"/>
                </a:lnTo>
                <a:lnTo>
                  <a:pt x="6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txBox="1"/>
          <p:nvPr>
            <p:ph type="ctrTitle"/>
          </p:nvPr>
        </p:nvSpPr>
        <p:spPr>
          <a:xfrm>
            <a:off x="398400" y="966950"/>
            <a:ext cx="4812000" cy="10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b="1" lang="en" sz="6000">
                <a:solidFill>
                  <a:schemeClr val="dk1"/>
                </a:solidFill>
                <a:latin typeface="Impact"/>
                <a:ea typeface="Impact"/>
                <a:cs typeface="Impact"/>
                <a:sym typeface="Impact"/>
              </a:rPr>
              <a:t>期末報告書</a:t>
            </a:r>
            <a:endParaRPr b="1" sz="6300">
              <a:solidFill>
                <a:schemeClr val="dk1"/>
              </a:solidFill>
              <a:latin typeface="Impact"/>
              <a:ea typeface="Impact"/>
              <a:cs typeface="Impact"/>
              <a:sym typeface="Impact"/>
            </a:endParaRPr>
          </a:p>
        </p:txBody>
      </p:sp>
      <p:sp>
        <p:nvSpPr>
          <p:cNvPr id="241" name="Google Shape;241;p27"/>
          <p:cNvSpPr txBox="1"/>
          <p:nvPr>
            <p:ph idx="1" type="subTitle"/>
          </p:nvPr>
        </p:nvSpPr>
        <p:spPr>
          <a:xfrm>
            <a:off x="-336825" y="1965992"/>
            <a:ext cx="4486800" cy="305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2"/>
              </a:buClr>
              <a:buSzPts val="1100"/>
              <a:buFont typeface="Arial"/>
              <a:buNone/>
            </a:pPr>
            <a:r>
              <a:rPr b="1" lang="en" sz="2000">
                <a:solidFill>
                  <a:schemeClr val="dk1"/>
                </a:solidFill>
                <a:latin typeface="Arial"/>
                <a:ea typeface="Arial"/>
                <a:cs typeface="Arial"/>
                <a:sym typeface="Arial"/>
              </a:rPr>
              <a:t>組員:</a:t>
            </a:r>
            <a:endParaRPr b="1" sz="2000">
              <a:solidFill>
                <a:schemeClr val="dk1"/>
              </a:solidFill>
              <a:latin typeface="Arial"/>
              <a:ea typeface="Arial"/>
              <a:cs typeface="Arial"/>
              <a:sym typeface="Arial"/>
            </a:endParaRPr>
          </a:p>
          <a:p>
            <a:pPr indent="0" lvl="0" marL="0" rtl="0" algn="ctr">
              <a:spcBef>
                <a:spcPts val="0"/>
              </a:spcBef>
              <a:spcAft>
                <a:spcPts val="0"/>
              </a:spcAft>
              <a:buClr>
                <a:schemeClr val="lt2"/>
              </a:buClr>
              <a:buSzPts val="1100"/>
              <a:buFont typeface="Arial"/>
              <a:buNone/>
            </a:pPr>
            <a:r>
              <a:rPr b="1" lang="en" sz="2000">
                <a:solidFill>
                  <a:schemeClr val="dk1"/>
                </a:solidFill>
                <a:latin typeface="Arial"/>
                <a:ea typeface="Arial"/>
                <a:cs typeface="Arial"/>
                <a:sym typeface="Arial"/>
              </a:rPr>
              <a:t>1112040蔡東廷</a:t>
            </a:r>
            <a:endParaRPr b="1" sz="2000">
              <a:solidFill>
                <a:schemeClr val="dk1"/>
              </a:solidFill>
              <a:latin typeface="Arial"/>
              <a:ea typeface="Arial"/>
              <a:cs typeface="Arial"/>
              <a:sym typeface="Arial"/>
            </a:endParaRPr>
          </a:p>
          <a:p>
            <a:pPr indent="0" lvl="0" marL="0" rtl="0" algn="ctr">
              <a:spcBef>
                <a:spcPts val="0"/>
              </a:spcBef>
              <a:spcAft>
                <a:spcPts val="0"/>
              </a:spcAft>
              <a:buClr>
                <a:schemeClr val="lt2"/>
              </a:buClr>
              <a:buSzPts val="1100"/>
              <a:buFont typeface="Arial"/>
              <a:buNone/>
            </a:pPr>
            <a:r>
              <a:rPr b="1" lang="en" sz="2000">
                <a:solidFill>
                  <a:schemeClr val="dk1"/>
                </a:solidFill>
                <a:latin typeface="Arial"/>
                <a:ea typeface="Arial"/>
                <a:cs typeface="Arial"/>
                <a:sym typeface="Arial"/>
              </a:rPr>
              <a:t>1112007鍾承謙</a:t>
            </a:r>
            <a:endParaRPr b="1" sz="2000">
              <a:solidFill>
                <a:schemeClr val="dk1"/>
              </a:solidFill>
              <a:latin typeface="Arial"/>
              <a:ea typeface="Arial"/>
              <a:cs typeface="Arial"/>
              <a:sym typeface="Arial"/>
            </a:endParaRPr>
          </a:p>
          <a:p>
            <a:pPr indent="0" lvl="0" marL="0" rtl="0" algn="ctr">
              <a:spcBef>
                <a:spcPts val="0"/>
              </a:spcBef>
              <a:spcAft>
                <a:spcPts val="0"/>
              </a:spcAft>
              <a:buClr>
                <a:schemeClr val="lt2"/>
              </a:buClr>
              <a:buSzPts val="1100"/>
              <a:buFont typeface="Arial"/>
              <a:buNone/>
            </a:pPr>
            <a:r>
              <a:rPr b="1" lang="en" sz="2000">
                <a:solidFill>
                  <a:schemeClr val="dk1"/>
                </a:solidFill>
                <a:latin typeface="Arial"/>
                <a:ea typeface="Arial"/>
                <a:cs typeface="Arial"/>
                <a:sym typeface="Arial"/>
              </a:rPr>
              <a:t>1112042鍾曜蓬</a:t>
            </a:r>
            <a:endParaRPr b="1" sz="2000">
              <a:solidFill>
                <a:schemeClr val="dk1"/>
              </a:solidFill>
              <a:latin typeface="Arial"/>
              <a:ea typeface="Arial"/>
              <a:cs typeface="Arial"/>
              <a:sym typeface="Arial"/>
            </a:endParaRPr>
          </a:p>
          <a:p>
            <a:pPr indent="0" lvl="0" marL="0" rtl="0" algn="ctr">
              <a:spcBef>
                <a:spcPts val="0"/>
              </a:spcBef>
              <a:spcAft>
                <a:spcPts val="0"/>
              </a:spcAft>
              <a:buClr>
                <a:schemeClr val="lt2"/>
              </a:buClr>
              <a:buSzPts val="1100"/>
              <a:buFont typeface="Arial"/>
              <a:buNone/>
            </a:pPr>
            <a:r>
              <a:rPr b="1" lang="en" sz="2000">
                <a:solidFill>
                  <a:schemeClr val="dk1"/>
                </a:solidFill>
                <a:latin typeface="Arial"/>
                <a:ea typeface="Arial"/>
                <a:cs typeface="Arial"/>
                <a:sym typeface="Arial"/>
              </a:rPr>
              <a:t>1112030林昱賢</a:t>
            </a:r>
            <a:endParaRPr b="1" sz="2000">
              <a:solidFill>
                <a:schemeClr val="dk1"/>
              </a:solidFill>
              <a:latin typeface="Arial"/>
              <a:ea typeface="Arial"/>
              <a:cs typeface="Arial"/>
              <a:sym typeface="Arial"/>
            </a:endParaRPr>
          </a:p>
          <a:p>
            <a:pPr indent="0" lvl="0" marL="0" rtl="0" algn="ctr">
              <a:spcBef>
                <a:spcPts val="0"/>
              </a:spcBef>
              <a:spcAft>
                <a:spcPts val="0"/>
              </a:spcAft>
              <a:buNone/>
            </a:pPr>
            <a:r>
              <a:rPr b="1" lang="en" sz="2000">
                <a:solidFill>
                  <a:schemeClr val="dk1"/>
                </a:solidFill>
                <a:latin typeface="Arial"/>
                <a:ea typeface="Arial"/>
                <a:cs typeface="Arial"/>
                <a:sym typeface="Arial"/>
              </a:rPr>
              <a:t>1082056鍾柏元</a:t>
            </a:r>
            <a:endParaRPr b="1" sz="2000">
              <a:solidFill>
                <a:schemeClr val="dk1"/>
              </a:solidFill>
              <a:latin typeface="Arial"/>
              <a:ea typeface="Arial"/>
              <a:cs typeface="Arial"/>
              <a:sym typeface="Arial"/>
            </a:endParaRPr>
          </a:p>
          <a:p>
            <a:pPr indent="0" lvl="0" marL="0" rtl="0" algn="ctr">
              <a:spcBef>
                <a:spcPts val="0"/>
              </a:spcBef>
              <a:spcAft>
                <a:spcPts val="0"/>
              </a:spcAft>
              <a:buNone/>
            </a:pPr>
            <a:r>
              <a:t/>
            </a:r>
            <a:endParaRPr b="1" sz="2000">
              <a:solidFill>
                <a:schemeClr val="dk1"/>
              </a:solidFill>
              <a:latin typeface="Arial"/>
              <a:ea typeface="Arial"/>
              <a:cs typeface="Arial"/>
              <a:sym typeface="Arial"/>
            </a:endParaRPr>
          </a:p>
          <a:p>
            <a:pPr indent="0" lvl="0" marL="0" rtl="0" algn="ctr">
              <a:spcBef>
                <a:spcPts val="0"/>
              </a:spcBef>
              <a:spcAft>
                <a:spcPts val="0"/>
              </a:spcAft>
              <a:buClr>
                <a:schemeClr val="lt2"/>
              </a:buClr>
              <a:buSzPts val="1100"/>
              <a:buFont typeface="Arial"/>
              <a:buNone/>
            </a:pPr>
            <a:r>
              <a:rPr b="1" lang="en" sz="2000">
                <a:solidFill>
                  <a:schemeClr val="dk1"/>
                </a:solidFill>
                <a:latin typeface="Arial"/>
                <a:ea typeface="Arial"/>
                <a:cs typeface="Arial"/>
                <a:sym typeface="Arial"/>
              </a:rPr>
              <a:t>指導老師:張家榮</a:t>
            </a:r>
            <a:endParaRPr b="1" sz="20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42" name="Google Shape;242;p27"/>
          <p:cNvSpPr/>
          <p:nvPr/>
        </p:nvSpPr>
        <p:spPr>
          <a:xfrm>
            <a:off x="6743881" y="740491"/>
            <a:ext cx="1944465" cy="2454103"/>
          </a:xfrm>
          <a:custGeom>
            <a:rect b="b" l="l" r="r" t="t"/>
            <a:pathLst>
              <a:path extrusionOk="0" h="98707" w="78939">
                <a:moveTo>
                  <a:pt x="12320" y="0"/>
                </a:moveTo>
                <a:cubicBezTo>
                  <a:pt x="12229" y="0"/>
                  <a:pt x="12138" y="6"/>
                  <a:pt x="12051" y="17"/>
                </a:cubicBezTo>
                <a:lnTo>
                  <a:pt x="12002" y="17"/>
                </a:lnTo>
                <a:lnTo>
                  <a:pt x="10538" y="359"/>
                </a:lnTo>
                <a:lnTo>
                  <a:pt x="10489" y="359"/>
                </a:lnTo>
                <a:cubicBezTo>
                  <a:pt x="9806" y="505"/>
                  <a:pt x="9319" y="1042"/>
                  <a:pt x="9172" y="1676"/>
                </a:cubicBezTo>
                <a:lnTo>
                  <a:pt x="195" y="55977"/>
                </a:lnTo>
                <a:cubicBezTo>
                  <a:pt x="0" y="57294"/>
                  <a:pt x="586" y="58611"/>
                  <a:pt x="1708" y="59294"/>
                </a:cubicBezTo>
                <a:lnTo>
                  <a:pt x="65229" y="98422"/>
                </a:lnTo>
                <a:cubicBezTo>
                  <a:pt x="65557" y="98601"/>
                  <a:pt x="65939" y="98707"/>
                  <a:pt x="66320" y="98707"/>
                </a:cubicBezTo>
                <a:cubicBezTo>
                  <a:pt x="66563" y="98707"/>
                  <a:pt x="66806" y="98663"/>
                  <a:pt x="67034" y="98568"/>
                </a:cubicBezTo>
                <a:lnTo>
                  <a:pt x="68059" y="98324"/>
                </a:lnTo>
                <a:lnTo>
                  <a:pt x="68254" y="98324"/>
                </a:lnTo>
                <a:cubicBezTo>
                  <a:pt x="69035" y="98129"/>
                  <a:pt x="69620" y="97495"/>
                  <a:pt x="69767" y="96714"/>
                </a:cubicBezTo>
                <a:lnTo>
                  <a:pt x="78792" y="42219"/>
                </a:lnTo>
                <a:cubicBezTo>
                  <a:pt x="78939" y="41389"/>
                  <a:pt x="78548" y="40511"/>
                  <a:pt x="77817" y="40023"/>
                </a:cubicBezTo>
                <a:lnTo>
                  <a:pt x="13222" y="261"/>
                </a:lnTo>
                <a:cubicBezTo>
                  <a:pt x="12957" y="72"/>
                  <a:pt x="12633" y="0"/>
                  <a:pt x="123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6743881" y="747775"/>
            <a:ext cx="1908428" cy="2446942"/>
          </a:xfrm>
          <a:custGeom>
            <a:rect b="b" l="l" r="r" t="t"/>
            <a:pathLst>
              <a:path extrusionOk="0" h="98419" w="77476">
                <a:moveTo>
                  <a:pt x="10809" y="1"/>
                </a:moveTo>
                <a:cubicBezTo>
                  <a:pt x="10034" y="1"/>
                  <a:pt x="9313" y="540"/>
                  <a:pt x="9172" y="1383"/>
                </a:cubicBezTo>
                <a:lnTo>
                  <a:pt x="195" y="55684"/>
                </a:lnTo>
                <a:cubicBezTo>
                  <a:pt x="0" y="57001"/>
                  <a:pt x="586" y="58318"/>
                  <a:pt x="1708" y="59001"/>
                </a:cubicBezTo>
                <a:lnTo>
                  <a:pt x="65229" y="98080"/>
                </a:lnTo>
                <a:cubicBezTo>
                  <a:pt x="65571" y="98313"/>
                  <a:pt x="65947" y="98419"/>
                  <a:pt x="66316" y="98419"/>
                </a:cubicBezTo>
                <a:cubicBezTo>
                  <a:pt x="67264" y="98419"/>
                  <a:pt x="68162" y="97719"/>
                  <a:pt x="68303" y="96665"/>
                </a:cubicBezTo>
                <a:lnTo>
                  <a:pt x="77329" y="42169"/>
                </a:lnTo>
                <a:cubicBezTo>
                  <a:pt x="77475" y="41340"/>
                  <a:pt x="77085" y="40462"/>
                  <a:pt x="76353" y="40023"/>
                </a:cubicBezTo>
                <a:lnTo>
                  <a:pt x="11709" y="261"/>
                </a:lnTo>
                <a:cubicBezTo>
                  <a:pt x="11422" y="83"/>
                  <a:pt x="11111" y="1"/>
                  <a:pt x="108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6781127" y="803044"/>
            <a:ext cx="1832707" cy="2343415"/>
          </a:xfrm>
          <a:custGeom>
            <a:rect b="b" l="l" r="r" t="t"/>
            <a:pathLst>
              <a:path extrusionOk="0" h="94255" w="74402">
                <a:moveTo>
                  <a:pt x="9860" y="1"/>
                </a:moveTo>
                <a:cubicBezTo>
                  <a:pt x="9368" y="1"/>
                  <a:pt x="8901" y="359"/>
                  <a:pt x="8831" y="916"/>
                </a:cubicBezTo>
                <a:lnTo>
                  <a:pt x="147" y="53363"/>
                </a:lnTo>
                <a:cubicBezTo>
                  <a:pt x="0" y="54144"/>
                  <a:pt x="391" y="54924"/>
                  <a:pt x="1074" y="55363"/>
                </a:cubicBezTo>
                <a:lnTo>
                  <a:pt x="64010" y="94101"/>
                </a:lnTo>
                <a:cubicBezTo>
                  <a:pt x="64182" y="94206"/>
                  <a:pt x="64368" y="94255"/>
                  <a:pt x="64550" y="94255"/>
                </a:cubicBezTo>
                <a:cubicBezTo>
                  <a:pt x="65043" y="94255"/>
                  <a:pt x="65513" y="93903"/>
                  <a:pt x="65620" y="93369"/>
                </a:cubicBezTo>
                <a:lnTo>
                  <a:pt x="74255" y="40971"/>
                </a:lnTo>
                <a:cubicBezTo>
                  <a:pt x="74402" y="40142"/>
                  <a:pt x="74012" y="39312"/>
                  <a:pt x="73280" y="38873"/>
                </a:cubicBezTo>
                <a:lnTo>
                  <a:pt x="10441" y="184"/>
                </a:lnTo>
                <a:cubicBezTo>
                  <a:pt x="10259" y="59"/>
                  <a:pt x="10058" y="1"/>
                  <a:pt x="9860" y="1"/>
                </a:cubicBezTo>
                <a:close/>
              </a:path>
            </a:pathLst>
          </a:custGeom>
          <a:solidFill>
            <a:srgbClr val="F49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5525248" y="2344446"/>
            <a:ext cx="2857813" cy="1785699"/>
          </a:xfrm>
          <a:custGeom>
            <a:rect b="b" l="l" r="r" t="t"/>
            <a:pathLst>
              <a:path extrusionOk="0" h="71823" w="116018">
                <a:moveTo>
                  <a:pt x="49306" y="1"/>
                </a:moveTo>
                <a:cubicBezTo>
                  <a:pt x="48764" y="1"/>
                  <a:pt x="48227" y="147"/>
                  <a:pt x="47763" y="440"/>
                </a:cubicBezTo>
                <a:lnTo>
                  <a:pt x="1025" y="29078"/>
                </a:lnTo>
                <a:cubicBezTo>
                  <a:pt x="0" y="29761"/>
                  <a:pt x="0" y="31273"/>
                  <a:pt x="1025" y="31956"/>
                </a:cubicBezTo>
                <a:lnTo>
                  <a:pt x="65132" y="71377"/>
                </a:lnTo>
                <a:cubicBezTo>
                  <a:pt x="65606" y="71676"/>
                  <a:pt x="66155" y="71822"/>
                  <a:pt x="66710" y="71822"/>
                </a:cubicBezTo>
                <a:cubicBezTo>
                  <a:pt x="67241" y="71822"/>
                  <a:pt x="67777" y="71688"/>
                  <a:pt x="68254" y="71426"/>
                </a:cubicBezTo>
                <a:lnTo>
                  <a:pt x="114993" y="42690"/>
                </a:lnTo>
                <a:cubicBezTo>
                  <a:pt x="116018" y="42056"/>
                  <a:pt x="116018" y="40543"/>
                  <a:pt x="114993" y="39909"/>
                </a:cubicBezTo>
                <a:lnTo>
                  <a:pt x="50886" y="440"/>
                </a:lnTo>
                <a:cubicBezTo>
                  <a:pt x="50398" y="147"/>
                  <a:pt x="49849" y="1"/>
                  <a:pt x="493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5530051" y="2198878"/>
            <a:ext cx="2848207" cy="1834082"/>
          </a:xfrm>
          <a:custGeom>
            <a:rect b="b" l="l" r="r" t="t"/>
            <a:pathLst>
              <a:path extrusionOk="0" h="73769" w="115628">
                <a:moveTo>
                  <a:pt x="49111" y="1"/>
                </a:moveTo>
                <a:cubicBezTo>
                  <a:pt x="48569" y="1"/>
                  <a:pt x="48032" y="147"/>
                  <a:pt x="47568" y="440"/>
                </a:cubicBezTo>
                <a:lnTo>
                  <a:pt x="830" y="29127"/>
                </a:lnTo>
                <a:cubicBezTo>
                  <a:pt x="342" y="29420"/>
                  <a:pt x="0" y="30005"/>
                  <a:pt x="49" y="30640"/>
                </a:cubicBezTo>
                <a:lnTo>
                  <a:pt x="49" y="32250"/>
                </a:lnTo>
                <a:lnTo>
                  <a:pt x="49" y="32250"/>
                </a:lnTo>
                <a:cubicBezTo>
                  <a:pt x="0" y="32884"/>
                  <a:pt x="293" y="33518"/>
                  <a:pt x="830" y="33860"/>
                </a:cubicBezTo>
                <a:lnTo>
                  <a:pt x="64937" y="73329"/>
                </a:lnTo>
                <a:cubicBezTo>
                  <a:pt x="65400" y="73622"/>
                  <a:pt x="65937" y="73768"/>
                  <a:pt x="66480" y="73768"/>
                </a:cubicBezTo>
                <a:cubicBezTo>
                  <a:pt x="67023" y="73768"/>
                  <a:pt x="67571" y="73622"/>
                  <a:pt x="68059" y="73329"/>
                </a:cubicBezTo>
                <a:lnTo>
                  <a:pt x="114798" y="44642"/>
                </a:lnTo>
                <a:cubicBezTo>
                  <a:pt x="115335" y="44300"/>
                  <a:pt x="115627" y="43764"/>
                  <a:pt x="115579" y="43129"/>
                </a:cubicBezTo>
                <a:lnTo>
                  <a:pt x="115579" y="43129"/>
                </a:lnTo>
                <a:lnTo>
                  <a:pt x="115579" y="41324"/>
                </a:lnTo>
                <a:cubicBezTo>
                  <a:pt x="115579" y="40739"/>
                  <a:pt x="115286" y="40202"/>
                  <a:pt x="114798" y="39909"/>
                </a:cubicBezTo>
                <a:lnTo>
                  <a:pt x="50691" y="440"/>
                </a:lnTo>
                <a:cubicBezTo>
                  <a:pt x="50203" y="147"/>
                  <a:pt x="49654" y="1"/>
                  <a:pt x="49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5525248" y="2199201"/>
            <a:ext cx="2857813" cy="1786445"/>
          </a:xfrm>
          <a:custGeom>
            <a:rect b="b" l="l" r="r" t="t"/>
            <a:pathLst>
              <a:path extrusionOk="0" h="71853" w="116018">
                <a:moveTo>
                  <a:pt x="49306" y="0"/>
                </a:moveTo>
                <a:cubicBezTo>
                  <a:pt x="48764" y="0"/>
                  <a:pt x="48227" y="159"/>
                  <a:pt x="47763" y="476"/>
                </a:cubicBezTo>
                <a:lnTo>
                  <a:pt x="1025" y="29114"/>
                </a:lnTo>
                <a:cubicBezTo>
                  <a:pt x="0" y="29748"/>
                  <a:pt x="0" y="31310"/>
                  <a:pt x="1025" y="31944"/>
                </a:cubicBezTo>
                <a:lnTo>
                  <a:pt x="65132" y="71413"/>
                </a:lnTo>
                <a:cubicBezTo>
                  <a:pt x="65595" y="71706"/>
                  <a:pt x="66132" y="71852"/>
                  <a:pt x="66675" y="71852"/>
                </a:cubicBezTo>
                <a:cubicBezTo>
                  <a:pt x="67218" y="71852"/>
                  <a:pt x="67766" y="71706"/>
                  <a:pt x="68254" y="71413"/>
                </a:cubicBezTo>
                <a:lnTo>
                  <a:pt x="114993" y="42726"/>
                </a:lnTo>
                <a:cubicBezTo>
                  <a:pt x="116018" y="42092"/>
                  <a:pt x="116018" y="40579"/>
                  <a:pt x="114993" y="39945"/>
                </a:cubicBezTo>
                <a:lnTo>
                  <a:pt x="50886" y="476"/>
                </a:lnTo>
                <a:cubicBezTo>
                  <a:pt x="50398" y="159"/>
                  <a:pt x="49849" y="0"/>
                  <a:pt x="49306"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6132163" y="2332313"/>
            <a:ext cx="2017771" cy="1282159"/>
          </a:xfrm>
          <a:custGeom>
            <a:rect b="b" l="l" r="r" t="t"/>
            <a:pathLst>
              <a:path extrusionOk="0" h="51570" w="81915">
                <a:moveTo>
                  <a:pt x="81866" y="35079"/>
                </a:moveTo>
                <a:cubicBezTo>
                  <a:pt x="81817" y="35518"/>
                  <a:pt x="81524" y="35908"/>
                  <a:pt x="81183" y="36152"/>
                </a:cubicBezTo>
                <a:lnTo>
                  <a:pt x="57375" y="51033"/>
                </a:lnTo>
                <a:cubicBezTo>
                  <a:pt x="56496" y="51569"/>
                  <a:pt x="55423" y="51569"/>
                  <a:pt x="54545" y="51033"/>
                </a:cubicBezTo>
                <a:lnTo>
                  <a:pt x="781" y="17906"/>
                </a:lnTo>
                <a:cubicBezTo>
                  <a:pt x="390" y="17662"/>
                  <a:pt x="146" y="17271"/>
                  <a:pt x="98" y="16832"/>
                </a:cubicBezTo>
                <a:lnTo>
                  <a:pt x="98" y="16832"/>
                </a:lnTo>
                <a:cubicBezTo>
                  <a:pt x="0" y="16247"/>
                  <a:pt x="293" y="15710"/>
                  <a:pt x="781" y="15418"/>
                </a:cubicBezTo>
                <a:lnTo>
                  <a:pt x="24540" y="537"/>
                </a:lnTo>
                <a:cubicBezTo>
                  <a:pt x="25419" y="1"/>
                  <a:pt x="26492" y="1"/>
                  <a:pt x="27370" y="537"/>
                </a:cubicBezTo>
                <a:lnTo>
                  <a:pt x="81183" y="33664"/>
                </a:lnTo>
                <a:cubicBezTo>
                  <a:pt x="81671" y="33957"/>
                  <a:pt x="81915" y="34494"/>
                  <a:pt x="81866" y="350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6134552" y="2344147"/>
            <a:ext cx="2014175" cy="1266993"/>
          </a:xfrm>
          <a:custGeom>
            <a:rect b="b" l="l" r="r" t="t"/>
            <a:pathLst>
              <a:path extrusionOk="0" h="50960" w="81769">
                <a:moveTo>
                  <a:pt x="25858" y="0"/>
                </a:moveTo>
                <a:cubicBezTo>
                  <a:pt x="25370" y="0"/>
                  <a:pt x="24882" y="134"/>
                  <a:pt x="24443" y="403"/>
                </a:cubicBezTo>
                <a:lnTo>
                  <a:pt x="684" y="15283"/>
                </a:lnTo>
                <a:cubicBezTo>
                  <a:pt x="293" y="15478"/>
                  <a:pt x="49" y="15917"/>
                  <a:pt x="1" y="16356"/>
                </a:cubicBezTo>
                <a:cubicBezTo>
                  <a:pt x="49" y="16795"/>
                  <a:pt x="293" y="17186"/>
                  <a:pt x="684" y="17430"/>
                </a:cubicBezTo>
                <a:lnTo>
                  <a:pt x="54448" y="50557"/>
                </a:lnTo>
                <a:cubicBezTo>
                  <a:pt x="54887" y="50825"/>
                  <a:pt x="55375" y="50959"/>
                  <a:pt x="55863" y="50959"/>
                </a:cubicBezTo>
                <a:cubicBezTo>
                  <a:pt x="56351" y="50959"/>
                  <a:pt x="56838" y="50825"/>
                  <a:pt x="57278" y="50557"/>
                </a:cubicBezTo>
                <a:lnTo>
                  <a:pt x="81086" y="35676"/>
                </a:lnTo>
                <a:cubicBezTo>
                  <a:pt x="81427" y="35432"/>
                  <a:pt x="81720" y="35042"/>
                  <a:pt x="81769" y="34603"/>
                </a:cubicBezTo>
                <a:cubicBezTo>
                  <a:pt x="81671" y="34164"/>
                  <a:pt x="81427" y="33774"/>
                  <a:pt x="81086" y="33530"/>
                </a:cubicBezTo>
                <a:lnTo>
                  <a:pt x="27273" y="403"/>
                </a:lnTo>
                <a:cubicBezTo>
                  <a:pt x="26834" y="134"/>
                  <a:pt x="26346" y="0"/>
                  <a:pt x="25858" y="0"/>
                </a:cubicBezTo>
                <a:close/>
              </a:path>
            </a:pathLst>
          </a:custGeom>
          <a:solidFill>
            <a:srgbClr val="009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6094892" y="3024922"/>
            <a:ext cx="968648" cy="613781"/>
          </a:xfrm>
          <a:custGeom>
            <a:rect b="b" l="l" r="r" t="t"/>
            <a:pathLst>
              <a:path extrusionOk="0" h="24687" w="39324">
                <a:moveTo>
                  <a:pt x="22785" y="24443"/>
                </a:moveTo>
                <a:lnTo>
                  <a:pt x="342" y="10636"/>
                </a:lnTo>
                <a:cubicBezTo>
                  <a:pt x="1" y="10392"/>
                  <a:pt x="1" y="9904"/>
                  <a:pt x="342" y="9660"/>
                </a:cubicBezTo>
                <a:lnTo>
                  <a:pt x="15466" y="196"/>
                </a:lnTo>
                <a:cubicBezTo>
                  <a:pt x="15808" y="0"/>
                  <a:pt x="16247" y="0"/>
                  <a:pt x="16589" y="196"/>
                </a:cubicBezTo>
                <a:lnTo>
                  <a:pt x="38982" y="14003"/>
                </a:lnTo>
                <a:cubicBezTo>
                  <a:pt x="39324" y="14246"/>
                  <a:pt x="39324" y="14734"/>
                  <a:pt x="38982" y="14978"/>
                </a:cubicBezTo>
                <a:lnTo>
                  <a:pt x="23858" y="24443"/>
                </a:lnTo>
                <a:cubicBezTo>
                  <a:pt x="23516" y="24687"/>
                  <a:pt x="23126" y="24687"/>
                  <a:pt x="22785" y="24443"/>
                </a:cubicBezTo>
                <a:close/>
              </a:path>
            </a:pathLst>
          </a:custGeom>
          <a:solidFill>
            <a:srgbClr val="D9D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6097307" y="3032505"/>
            <a:ext cx="965027" cy="604706"/>
          </a:xfrm>
          <a:custGeom>
            <a:rect b="b" l="l" r="r" t="t"/>
            <a:pathLst>
              <a:path extrusionOk="0" h="24322" w="39177">
                <a:moveTo>
                  <a:pt x="15929" y="0"/>
                </a:moveTo>
                <a:cubicBezTo>
                  <a:pt x="15734" y="0"/>
                  <a:pt x="15539" y="61"/>
                  <a:pt x="15368" y="183"/>
                </a:cubicBezTo>
                <a:lnTo>
                  <a:pt x="244" y="9648"/>
                </a:lnTo>
                <a:cubicBezTo>
                  <a:pt x="147" y="9697"/>
                  <a:pt x="49" y="9843"/>
                  <a:pt x="0" y="9990"/>
                </a:cubicBezTo>
                <a:cubicBezTo>
                  <a:pt x="49" y="10136"/>
                  <a:pt x="147" y="10282"/>
                  <a:pt x="244" y="10331"/>
                </a:cubicBezTo>
                <a:lnTo>
                  <a:pt x="22687" y="24138"/>
                </a:lnTo>
                <a:cubicBezTo>
                  <a:pt x="22857" y="24260"/>
                  <a:pt x="23040" y="24321"/>
                  <a:pt x="23223" y="24321"/>
                </a:cubicBezTo>
                <a:cubicBezTo>
                  <a:pt x="23406" y="24321"/>
                  <a:pt x="23589" y="24260"/>
                  <a:pt x="23760" y="24138"/>
                </a:cubicBezTo>
                <a:lnTo>
                  <a:pt x="38884" y="14673"/>
                </a:lnTo>
                <a:cubicBezTo>
                  <a:pt x="39030" y="14576"/>
                  <a:pt x="39128" y="14478"/>
                  <a:pt x="39177" y="14332"/>
                </a:cubicBezTo>
                <a:lnTo>
                  <a:pt x="39177" y="14283"/>
                </a:lnTo>
                <a:cubicBezTo>
                  <a:pt x="39128" y="14137"/>
                  <a:pt x="39030" y="14039"/>
                  <a:pt x="38884" y="13990"/>
                </a:cubicBezTo>
                <a:lnTo>
                  <a:pt x="16491" y="183"/>
                </a:lnTo>
                <a:cubicBezTo>
                  <a:pt x="16320" y="61"/>
                  <a:pt x="16125" y="0"/>
                  <a:pt x="15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7106803" y="2720460"/>
            <a:ext cx="165875" cy="114044"/>
          </a:xfrm>
          <a:custGeom>
            <a:rect b="b" l="l" r="r" t="t"/>
            <a:pathLst>
              <a:path extrusionOk="0" h="4587" w="6734">
                <a:moveTo>
                  <a:pt x="6636" y="1903"/>
                </a:moveTo>
                <a:lnTo>
                  <a:pt x="3611" y="49"/>
                </a:lnTo>
                <a:cubicBezTo>
                  <a:pt x="3514" y="1"/>
                  <a:pt x="3367" y="1"/>
                  <a:pt x="3270" y="49"/>
                </a:cubicBezTo>
                <a:lnTo>
                  <a:pt x="99" y="2001"/>
                </a:lnTo>
                <a:cubicBezTo>
                  <a:pt x="50" y="2050"/>
                  <a:pt x="1" y="2099"/>
                  <a:pt x="1" y="2196"/>
                </a:cubicBezTo>
                <a:lnTo>
                  <a:pt x="1" y="2196"/>
                </a:lnTo>
                <a:lnTo>
                  <a:pt x="1" y="2538"/>
                </a:lnTo>
                <a:lnTo>
                  <a:pt x="1" y="2538"/>
                </a:lnTo>
                <a:cubicBezTo>
                  <a:pt x="1" y="2586"/>
                  <a:pt x="50" y="2684"/>
                  <a:pt x="99" y="2684"/>
                </a:cubicBezTo>
                <a:lnTo>
                  <a:pt x="3172" y="4538"/>
                </a:lnTo>
                <a:cubicBezTo>
                  <a:pt x="3270" y="4587"/>
                  <a:pt x="3367" y="4587"/>
                  <a:pt x="3465" y="4538"/>
                </a:cubicBezTo>
                <a:lnTo>
                  <a:pt x="6636" y="2538"/>
                </a:lnTo>
                <a:cubicBezTo>
                  <a:pt x="6685" y="2538"/>
                  <a:pt x="6734" y="2440"/>
                  <a:pt x="6734" y="2391"/>
                </a:cubicBezTo>
                <a:lnTo>
                  <a:pt x="6734" y="2391"/>
                </a:lnTo>
                <a:lnTo>
                  <a:pt x="6734" y="2001"/>
                </a:lnTo>
                <a:lnTo>
                  <a:pt x="6734" y="2001"/>
                </a:lnTo>
                <a:cubicBezTo>
                  <a:pt x="6734" y="1952"/>
                  <a:pt x="6685" y="1903"/>
                  <a:pt x="6636" y="19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7205361" y="2779906"/>
            <a:ext cx="164668" cy="116456"/>
          </a:xfrm>
          <a:custGeom>
            <a:rect b="b" l="l" r="r" t="t"/>
            <a:pathLst>
              <a:path extrusionOk="0" h="4684" w="6685">
                <a:moveTo>
                  <a:pt x="6636" y="1952"/>
                </a:moveTo>
                <a:lnTo>
                  <a:pt x="3562" y="98"/>
                </a:lnTo>
                <a:cubicBezTo>
                  <a:pt x="3465" y="0"/>
                  <a:pt x="3318" y="0"/>
                  <a:pt x="3221" y="98"/>
                </a:cubicBezTo>
                <a:lnTo>
                  <a:pt x="49" y="2049"/>
                </a:lnTo>
                <a:cubicBezTo>
                  <a:pt x="1" y="2098"/>
                  <a:pt x="1" y="2147"/>
                  <a:pt x="1" y="2245"/>
                </a:cubicBezTo>
                <a:lnTo>
                  <a:pt x="1" y="2245"/>
                </a:lnTo>
                <a:lnTo>
                  <a:pt x="1" y="2586"/>
                </a:lnTo>
                <a:lnTo>
                  <a:pt x="1" y="2586"/>
                </a:lnTo>
                <a:cubicBezTo>
                  <a:pt x="1" y="2635"/>
                  <a:pt x="1" y="2732"/>
                  <a:pt x="49" y="2732"/>
                </a:cubicBezTo>
                <a:lnTo>
                  <a:pt x="3123" y="4586"/>
                </a:lnTo>
                <a:cubicBezTo>
                  <a:pt x="3221" y="4684"/>
                  <a:pt x="3367" y="4684"/>
                  <a:pt x="3465" y="4586"/>
                </a:cubicBezTo>
                <a:lnTo>
                  <a:pt x="6636" y="2635"/>
                </a:lnTo>
                <a:cubicBezTo>
                  <a:pt x="6685" y="2586"/>
                  <a:pt x="6685" y="2537"/>
                  <a:pt x="6685" y="2488"/>
                </a:cubicBezTo>
                <a:lnTo>
                  <a:pt x="6685" y="2488"/>
                </a:lnTo>
                <a:lnTo>
                  <a:pt x="6685" y="2098"/>
                </a:lnTo>
                <a:lnTo>
                  <a:pt x="6685" y="2098"/>
                </a:lnTo>
                <a:cubicBezTo>
                  <a:pt x="6685" y="2001"/>
                  <a:pt x="6636" y="1952"/>
                  <a:pt x="6636" y="19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7302712" y="2840544"/>
            <a:ext cx="164668" cy="116481"/>
          </a:xfrm>
          <a:custGeom>
            <a:rect b="b" l="l" r="r" t="t"/>
            <a:pathLst>
              <a:path extrusionOk="0" h="4685" w="6685">
                <a:moveTo>
                  <a:pt x="6636" y="1952"/>
                </a:moveTo>
                <a:lnTo>
                  <a:pt x="3562" y="98"/>
                </a:lnTo>
                <a:cubicBezTo>
                  <a:pt x="3464" y="1"/>
                  <a:pt x="3367" y="1"/>
                  <a:pt x="3269" y="98"/>
                </a:cubicBezTo>
                <a:lnTo>
                  <a:pt x="98" y="2050"/>
                </a:lnTo>
                <a:cubicBezTo>
                  <a:pt x="0" y="2099"/>
                  <a:pt x="0" y="2147"/>
                  <a:pt x="0" y="2196"/>
                </a:cubicBezTo>
                <a:lnTo>
                  <a:pt x="0" y="2196"/>
                </a:lnTo>
                <a:lnTo>
                  <a:pt x="0" y="2586"/>
                </a:lnTo>
                <a:lnTo>
                  <a:pt x="0" y="2586"/>
                </a:lnTo>
                <a:cubicBezTo>
                  <a:pt x="0" y="2635"/>
                  <a:pt x="49" y="2733"/>
                  <a:pt x="98" y="2733"/>
                </a:cubicBezTo>
                <a:lnTo>
                  <a:pt x="3123" y="4587"/>
                </a:lnTo>
                <a:cubicBezTo>
                  <a:pt x="3220" y="4684"/>
                  <a:pt x="3318" y="4684"/>
                  <a:pt x="3416" y="4587"/>
                </a:cubicBezTo>
                <a:lnTo>
                  <a:pt x="6587" y="2635"/>
                </a:lnTo>
                <a:cubicBezTo>
                  <a:pt x="6636" y="2586"/>
                  <a:pt x="6684" y="2538"/>
                  <a:pt x="6684" y="2489"/>
                </a:cubicBezTo>
                <a:lnTo>
                  <a:pt x="6684" y="2489"/>
                </a:lnTo>
                <a:lnTo>
                  <a:pt x="6684" y="2099"/>
                </a:lnTo>
                <a:lnTo>
                  <a:pt x="6684" y="2099"/>
                </a:lnTo>
                <a:cubicBezTo>
                  <a:pt x="6684" y="2050"/>
                  <a:pt x="6684" y="1952"/>
                  <a:pt x="6636" y="19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7400063" y="2901208"/>
            <a:ext cx="165851" cy="116456"/>
          </a:xfrm>
          <a:custGeom>
            <a:rect b="b" l="l" r="r" t="t"/>
            <a:pathLst>
              <a:path extrusionOk="0" h="4684" w="6733">
                <a:moveTo>
                  <a:pt x="6635" y="1952"/>
                </a:moveTo>
                <a:lnTo>
                  <a:pt x="3562" y="98"/>
                </a:lnTo>
                <a:cubicBezTo>
                  <a:pt x="3464" y="0"/>
                  <a:pt x="3367" y="0"/>
                  <a:pt x="3269" y="98"/>
                </a:cubicBezTo>
                <a:lnTo>
                  <a:pt x="98" y="2049"/>
                </a:lnTo>
                <a:cubicBezTo>
                  <a:pt x="49" y="2098"/>
                  <a:pt x="0" y="2147"/>
                  <a:pt x="0" y="2196"/>
                </a:cubicBezTo>
                <a:lnTo>
                  <a:pt x="0" y="2196"/>
                </a:lnTo>
                <a:lnTo>
                  <a:pt x="0" y="2586"/>
                </a:lnTo>
                <a:lnTo>
                  <a:pt x="0" y="2586"/>
                </a:lnTo>
                <a:cubicBezTo>
                  <a:pt x="0" y="2635"/>
                  <a:pt x="49" y="2732"/>
                  <a:pt x="98" y="2732"/>
                </a:cubicBezTo>
                <a:lnTo>
                  <a:pt x="3123" y="4586"/>
                </a:lnTo>
                <a:cubicBezTo>
                  <a:pt x="3220" y="4684"/>
                  <a:pt x="3367" y="4684"/>
                  <a:pt x="3464" y="4586"/>
                </a:cubicBezTo>
                <a:lnTo>
                  <a:pt x="6635" y="2635"/>
                </a:lnTo>
                <a:cubicBezTo>
                  <a:pt x="6684" y="2586"/>
                  <a:pt x="6733" y="2537"/>
                  <a:pt x="6733" y="2488"/>
                </a:cubicBezTo>
                <a:lnTo>
                  <a:pt x="6733" y="2488"/>
                </a:lnTo>
                <a:lnTo>
                  <a:pt x="6733" y="2098"/>
                </a:lnTo>
                <a:lnTo>
                  <a:pt x="6733" y="2098"/>
                </a:lnTo>
                <a:cubicBezTo>
                  <a:pt x="6733" y="2000"/>
                  <a:pt x="6684" y="1952"/>
                  <a:pt x="6635" y="19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7788234" y="3143788"/>
            <a:ext cx="211544" cy="144377"/>
          </a:xfrm>
          <a:custGeom>
            <a:rect b="b" l="l" r="r" t="t"/>
            <a:pathLst>
              <a:path extrusionOk="0" h="5807" w="8588">
                <a:moveTo>
                  <a:pt x="8587" y="3221"/>
                </a:moveTo>
                <a:lnTo>
                  <a:pt x="8587" y="3221"/>
                </a:lnTo>
                <a:cubicBezTo>
                  <a:pt x="8587" y="3172"/>
                  <a:pt x="8539" y="3074"/>
                  <a:pt x="8490" y="3074"/>
                </a:cubicBezTo>
                <a:lnTo>
                  <a:pt x="7075" y="2196"/>
                </a:lnTo>
                <a:lnTo>
                  <a:pt x="7075" y="2196"/>
                </a:lnTo>
                <a:lnTo>
                  <a:pt x="3611" y="49"/>
                </a:lnTo>
                <a:cubicBezTo>
                  <a:pt x="3513" y="1"/>
                  <a:pt x="3367" y="1"/>
                  <a:pt x="3269" y="49"/>
                </a:cubicBezTo>
                <a:lnTo>
                  <a:pt x="98" y="2050"/>
                </a:lnTo>
                <a:cubicBezTo>
                  <a:pt x="49" y="2098"/>
                  <a:pt x="1" y="2147"/>
                  <a:pt x="49" y="2196"/>
                </a:cubicBezTo>
                <a:lnTo>
                  <a:pt x="49" y="2196"/>
                </a:lnTo>
                <a:lnTo>
                  <a:pt x="49" y="2586"/>
                </a:lnTo>
                <a:lnTo>
                  <a:pt x="49" y="2586"/>
                </a:lnTo>
                <a:cubicBezTo>
                  <a:pt x="49" y="2635"/>
                  <a:pt x="49" y="2733"/>
                  <a:pt x="98" y="2733"/>
                </a:cubicBezTo>
                <a:lnTo>
                  <a:pt x="1952" y="3904"/>
                </a:lnTo>
                <a:lnTo>
                  <a:pt x="4977" y="5758"/>
                </a:lnTo>
                <a:cubicBezTo>
                  <a:pt x="5075" y="5806"/>
                  <a:pt x="5221" y="5806"/>
                  <a:pt x="5319" y="5758"/>
                </a:cubicBezTo>
                <a:lnTo>
                  <a:pt x="8490" y="3757"/>
                </a:lnTo>
                <a:cubicBezTo>
                  <a:pt x="8539" y="3708"/>
                  <a:pt x="8587" y="3660"/>
                  <a:pt x="8587" y="3611"/>
                </a:cubicBezTo>
                <a:lnTo>
                  <a:pt x="8587" y="361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7046723" y="2812649"/>
            <a:ext cx="165875" cy="116481"/>
          </a:xfrm>
          <a:custGeom>
            <a:rect b="b" l="l" r="r" t="t"/>
            <a:pathLst>
              <a:path extrusionOk="0" h="4685" w="6734">
                <a:moveTo>
                  <a:pt x="6636" y="1952"/>
                </a:moveTo>
                <a:lnTo>
                  <a:pt x="3611" y="98"/>
                </a:lnTo>
                <a:cubicBezTo>
                  <a:pt x="3513" y="1"/>
                  <a:pt x="3367" y="1"/>
                  <a:pt x="3269" y="98"/>
                </a:cubicBezTo>
                <a:lnTo>
                  <a:pt x="98" y="2050"/>
                </a:lnTo>
                <a:cubicBezTo>
                  <a:pt x="49" y="2098"/>
                  <a:pt x="1" y="2147"/>
                  <a:pt x="1" y="2196"/>
                </a:cubicBezTo>
                <a:lnTo>
                  <a:pt x="1" y="2196"/>
                </a:lnTo>
                <a:lnTo>
                  <a:pt x="1" y="2586"/>
                </a:lnTo>
                <a:lnTo>
                  <a:pt x="1" y="2586"/>
                </a:lnTo>
                <a:cubicBezTo>
                  <a:pt x="1" y="2635"/>
                  <a:pt x="49" y="2733"/>
                  <a:pt x="98" y="2733"/>
                </a:cubicBezTo>
                <a:lnTo>
                  <a:pt x="3123" y="4587"/>
                </a:lnTo>
                <a:cubicBezTo>
                  <a:pt x="3221" y="4684"/>
                  <a:pt x="3367" y="4684"/>
                  <a:pt x="3465" y="4587"/>
                </a:cubicBezTo>
                <a:lnTo>
                  <a:pt x="6636" y="2635"/>
                </a:lnTo>
                <a:cubicBezTo>
                  <a:pt x="6685" y="2586"/>
                  <a:pt x="6733" y="2538"/>
                  <a:pt x="6733" y="2489"/>
                </a:cubicBezTo>
                <a:lnTo>
                  <a:pt x="6733" y="2489"/>
                </a:lnTo>
                <a:lnTo>
                  <a:pt x="6733" y="2098"/>
                </a:lnTo>
                <a:lnTo>
                  <a:pt x="6733" y="2098"/>
                </a:lnTo>
                <a:cubicBezTo>
                  <a:pt x="6733" y="2001"/>
                  <a:pt x="6685" y="1952"/>
                  <a:pt x="6636" y="19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7144074" y="2873288"/>
            <a:ext cx="165875" cy="115263"/>
          </a:xfrm>
          <a:custGeom>
            <a:rect b="b" l="l" r="r" t="t"/>
            <a:pathLst>
              <a:path extrusionOk="0" h="4636" w="6734">
                <a:moveTo>
                  <a:pt x="6636" y="1952"/>
                </a:moveTo>
                <a:lnTo>
                  <a:pt x="3611" y="50"/>
                </a:lnTo>
                <a:cubicBezTo>
                  <a:pt x="3513" y="1"/>
                  <a:pt x="3367" y="1"/>
                  <a:pt x="3269" y="50"/>
                </a:cubicBezTo>
                <a:lnTo>
                  <a:pt x="98" y="2050"/>
                </a:lnTo>
                <a:cubicBezTo>
                  <a:pt x="49" y="2099"/>
                  <a:pt x="0" y="2148"/>
                  <a:pt x="0" y="2196"/>
                </a:cubicBezTo>
                <a:lnTo>
                  <a:pt x="0" y="2196"/>
                </a:lnTo>
                <a:lnTo>
                  <a:pt x="0" y="2587"/>
                </a:lnTo>
                <a:lnTo>
                  <a:pt x="0" y="2587"/>
                </a:lnTo>
                <a:cubicBezTo>
                  <a:pt x="0" y="2635"/>
                  <a:pt x="49" y="2684"/>
                  <a:pt x="98" y="2733"/>
                </a:cubicBezTo>
                <a:lnTo>
                  <a:pt x="3172" y="4587"/>
                </a:lnTo>
                <a:cubicBezTo>
                  <a:pt x="3269" y="4636"/>
                  <a:pt x="3367" y="4636"/>
                  <a:pt x="3464" y="4587"/>
                </a:cubicBezTo>
                <a:lnTo>
                  <a:pt x="6636" y="2587"/>
                </a:lnTo>
                <a:cubicBezTo>
                  <a:pt x="6684" y="2587"/>
                  <a:pt x="6684" y="2538"/>
                  <a:pt x="6733" y="2489"/>
                </a:cubicBezTo>
                <a:lnTo>
                  <a:pt x="6733" y="2489"/>
                </a:lnTo>
                <a:lnTo>
                  <a:pt x="6733" y="2099"/>
                </a:lnTo>
                <a:lnTo>
                  <a:pt x="6733" y="2099"/>
                </a:lnTo>
                <a:cubicBezTo>
                  <a:pt x="6733" y="2050"/>
                  <a:pt x="6684" y="1952"/>
                  <a:pt x="6636" y="19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7241424" y="2933951"/>
            <a:ext cx="165851" cy="115263"/>
          </a:xfrm>
          <a:custGeom>
            <a:rect b="b" l="l" r="r" t="t"/>
            <a:pathLst>
              <a:path extrusionOk="0" h="4636" w="6733">
                <a:moveTo>
                  <a:pt x="6635" y="1903"/>
                </a:moveTo>
                <a:lnTo>
                  <a:pt x="3611" y="49"/>
                </a:lnTo>
                <a:cubicBezTo>
                  <a:pt x="3513" y="0"/>
                  <a:pt x="3367" y="0"/>
                  <a:pt x="3269" y="49"/>
                </a:cubicBezTo>
                <a:lnTo>
                  <a:pt x="98" y="2049"/>
                </a:lnTo>
                <a:cubicBezTo>
                  <a:pt x="49" y="2098"/>
                  <a:pt x="0" y="2147"/>
                  <a:pt x="49" y="2196"/>
                </a:cubicBezTo>
                <a:lnTo>
                  <a:pt x="49" y="2196"/>
                </a:lnTo>
                <a:lnTo>
                  <a:pt x="49" y="2586"/>
                </a:lnTo>
                <a:lnTo>
                  <a:pt x="49" y="2586"/>
                </a:lnTo>
                <a:cubicBezTo>
                  <a:pt x="0" y="2635"/>
                  <a:pt x="49" y="2684"/>
                  <a:pt x="98" y="2732"/>
                </a:cubicBezTo>
                <a:lnTo>
                  <a:pt x="3171" y="4586"/>
                </a:lnTo>
                <a:cubicBezTo>
                  <a:pt x="3269" y="4635"/>
                  <a:pt x="3367" y="4635"/>
                  <a:pt x="3513" y="4586"/>
                </a:cubicBezTo>
                <a:lnTo>
                  <a:pt x="6635" y="2635"/>
                </a:lnTo>
                <a:cubicBezTo>
                  <a:pt x="6684" y="2586"/>
                  <a:pt x="6733" y="2537"/>
                  <a:pt x="6733" y="2489"/>
                </a:cubicBezTo>
                <a:lnTo>
                  <a:pt x="6733" y="2489"/>
                </a:lnTo>
                <a:lnTo>
                  <a:pt x="6733" y="2049"/>
                </a:lnTo>
                <a:lnTo>
                  <a:pt x="6733" y="2049"/>
                </a:lnTo>
                <a:cubicBezTo>
                  <a:pt x="6733" y="2001"/>
                  <a:pt x="6684" y="1952"/>
                  <a:pt x="6635" y="19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7729360" y="3235976"/>
            <a:ext cx="165851" cy="115274"/>
          </a:xfrm>
          <a:custGeom>
            <a:rect b="b" l="l" r="r" t="t"/>
            <a:pathLst>
              <a:path extrusionOk="0" h="4636" w="6733">
                <a:moveTo>
                  <a:pt x="6635" y="1952"/>
                </a:moveTo>
                <a:lnTo>
                  <a:pt x="3610" y="98"/>
                </a:lnTo>
                <a:cubicBezTo>
                  <a:pt x="3513" y="0"/>
                  <a:pt x="3366" y="0"/>
                  <a:pt x="3269" y="98"/>
                </a:cubicBezTo>
                <a:lnTo>
                  <a:pt x="98" y="2050"/>
                </a:lnTo>
                <a:cubicBezTo>
                  <a:pt x="49" y="2098"/>
                  <a:pt x="0" y="2147"/>
                  <a:pt x="0" y="2196"/>
                </a:cubicBezTo>
                <a:lnTo>
                  <a:pt x="0" y="2196"/>
                </a:lnTo>
                <a:lnTo>
                  <a:pt x="0" y="2586"/>
                </a:lnTo>
                <a:lnTo>
                  <a:pt x="0" y="2586"/>
                </a:lnTo>
                <a:cubicBezTo>
                  <a:pt x="0" y="2684"/>
                  <a:pt x="49" y="2733"/>
                  <a:pt x="98" y="2733"/>
                </a:cubicBezTo>
                <a:lnTo>
                  <a:pt x="3171" y="4587"/>
                </a:lnTo>
                <a:cubicBezTo>
                  <a:pt x="3269" y="4635"/>
                  <a:pt x="3366" y="4635"/>
                  <a:pt x="3464" y="4587"/>
                </a:cubicBezTo>
                <a:lnTo>
                  <a:pt x="6635" y="2586"/>
                </a:lnTo>
                <a:cubicBezTo>
                  <a:pt x="6684" y="2586"/>
                  <a:pt x="6733" y="2537"/>
                  <a:pt x="6733" y="2440"/>
                </a:cubicBezTo>
                <a:lnTo>
                  <a:pt x="6733" y="2440"/>
                </a:lnTo>
                <a:lnTo>
                  <a:pt x="6733" y="2050"/>
                </a:lnTo>
                <a:lnTo>
                  <a:pt x="6733" y="2050"/>
                </a:lnTo>
                <a:cubicBezTo>
                  <a:pt x="6733" y="2001"/>
                  <a:pt x="6684" y="1952"/>
                  <a:pt x="6635" y="19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6866456" y="2470596"/>
            <a:ext cx="121389" cy="88560"/>
          </a:xfrm>
          <a:custGeom>
            <a:rect b="b" l="l" r="r" t="t"/>
            <a:pathLst>
              <a:path extrusionOk="0" h="3562" w="4928">
                <a:moveTo>
                  <a:pt x="0" y="1123"/>
                </a:moveTo>
                <a:lnTo>
                  <a:pt x="0" y="1123"/>
                </a:lnTo>
                <a:lnTo>
                  <a:pt x="0" y="1513"/>
                </a:lnTo>
                <a:lnTo>
                  <a:pt x="0" y="1513"/>
                </a:lnTo>
                <a:cubicBezTo>
                  <a:pt x="0" y="1562"/>
                  <a:pt x="0" y="1610"/>
                  <a:pt x="49" y="1659"/>
                </a:cubicBezTo>
                <a:lnTo>
                  <a:pt x="3123" y="3464"/>
                </a:lnTo>
                <a:cubicBezTo>
                  <a:pt x="3220" y="3562"/>
                  <a:pt x="3318" y="3562"/>
                  <a:pt x="3464" y="3464"/>
                </a:cubicBezTo>
                <a:lnTo>
                  <a:pt x="4830" y="2586"/>
                </a:lnTo>
                <a:cubicBezTo>
                  <a:pt x="4879" y="2586"/>
                  <a:pt x="4928" y="2489"/>
                  <a:pt x="4928" y="2440"/>
                </a:cubicBezTo>
                <a:lnTo>
                  <a:pt x="4928" y="2440"/>
                </a:lnTo>
                <a:lnTo>
                  <a:pt x="4928" y="2050"/>
                </a:lnTo>
                <a:lnTo>
                  <a:pt x="4928" y="2050"/>
                </a:lnTo>
                <a:cubicBezTo>
                  <a:pt x="4928" y="2001"/>
                  <a:pt x="4879" y="1952"/>
                  <a:pt x="4830" y="1903"/>
                </a:cubicBezTo>
                <a:lnTo>
                  <a:pt x="1806" y="98"/>
                </a:lnTo>
                <a:cubicBezTo>
                  <a:pt x="1708" y="0"/>
                  <a:pt x="1562" y="0"/>
                  <a:pt x="1464" y="98"/>
                </a:cubicBezTo>
                <a:lnTo>
                  <a:pt x="49" y="927"/>
                </a:lnTo>
                <a:cubicBezTo>
                  <a:pt x="0" y="976"/>
                  <a:pt x="0" y="1025"/>
                  <a:pt x="0" y="1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6963807" y="2531235"/>
            <a:ext cx="121389" cy="88585"/>
          </a:xfrm>
          <a:custGeom>
            <a:rect b="b" l="l" r="r" t="t"/>
            <a:pathLst>
              <a:path extrusionOk="0" h="3563" w="4928">
                <a:moveTo>
                  <a:pt x="0" y="1123"/>
                </a:moveTo>
                <a:lnTo>
                  <a:pt x="0" y="1123"/>
                </a:lnTo>
                <a:lnTo>
                  <a:pt x="0" y="1464"/>
                </a:lnTo>
                <a:lnTo>
                  <a:pt x="0" y="1464"/>
                </a:lnTo>
                <a:cubicBezTo>
                  <a:pt x="0" y="1562"/>
                  <a:pt x="49" y="1611"/>
                  <a:pt x="98" y="1660"/>
                </a:cubicBezTo>
                <a:lnTo>
                  <a:pt x="3123" y="3514"/>
                </a:lnTo>
                <a:cubicBezTo>
                  <a:pt x="3220" y="3562"/>
                  <a:pt x="3367" y="3562"/>
                  <a:pt x="3464" y="3514"/>
                </a:cubicBezTo>
                <a:lnTo>
                  <a:pt x="4879" y="2635"/>
                </a:lnTo>
                <a:cubicBezTo>
                  <a:pt x="4928" y="2587"/>
                  <a:pt x="4928" y="2538"/>
                  <a:pt x="4928" y="2489"/>
                </a:cubicBezTo>
                <a:lnTo>
                  <a:pt x="4928" y="2489"/>
                </a:lnTo>
                <a:lnTo>
                  <a:pt x="4928" y="2099"/>
                </a:lnTo>
                <a:lnTo>
                  <a:pt x="4928" y="2099"/>
                </a:lnTo>
                <a:cubicBezTo>
                  <a:pt x="4928" y="2001"/>
                  <a:pt x="4928" y="1952"/>
                  <a:pt x="4879" y="1952"/>
                </a:cubicBezTo>
                <a:lnTo>
                  <a:pt x="1805" y="50"/>
                </a:lnTo>
                <a:cubicBezTo>
                  <a:pt x="1708" y="1"/>
                  <a:pt x="1561" y="1"/>
                  <a:pt x="1464" y="50"/>
                </a:cubicBezTo>
                <a:lnTo>
                  <a:pt x="98" y="928"/>
                </a:lnTo>
                <a:cubicBezTo>
                  <a:pt x="49" y="977"/>
                  <a:pt x="0" y="1025"/>
                  <a:pt x="0" y="1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7061158" y="2591898"/>
            <a:ext cx="121389" cy="88560"/>
          </a:xfrm>
          <a:custGeom>
            <a:rect b="b" l="l" r="r" t="t"/>
            <a:pathLst>
              <a:path extrusionOk="0" h="3562" w="4928">
                <a:moveTo>
                  <a:pt x="0" y="1074"/>
                </a:moveTo>
                <a:lnTo>
                  <a:pt x="0" y="1074"/>
                </a:lnTo>
                <a:lnTo>
                  <a:pt x="0" y="1464"/>
                </a:lnTo>
                <a:lnTo>
                  <a:pt x="0" y="1464"/>
                </a:lnTo>
                <a:cubicBezTo>
                  <a:pt x="0" y="1561"/>
                  <a:pt x="49" y="1610"/>
                  <a:pt x="98" y="1610"/>
                </a:cubicBezTo>
                <a:lnTo>
                  <a:pt x="3122" y="3513"/>
                </a:lnTo>
                <a:cubicBezTo>
                  <a:pt x="3220" y="3562"/>
                  <a:pt x="3318" y="3562"/>
                  <a:pt x="3415" y="3513"/>
                </a:cubicBezTo>
                <a:lnTo>
                  <a:pt x="4830" y="2635"/>
                </a:lnTo>
                <a:cubicBezTo>
                  <a:pt x="4879" y="2586"/>
                  <a:pt x="4928" y="2537"/>
                  <a:pt x="4928" y="2488"/>
                </a:cubicBezTo>
                <a:lnTo>
                  <a:pt x="4928" y="2488"/>
                </a:lnTo>
                <a:lnTo>
                  <a:pt x="4928" y="2049"/>
                </a:lnTo>
                <a:lnTo>
                  <a:pt x="4928" y="2049"/>
                </a:lnTo>
                <a:cubicBezTo>
                  <a:pt x="4928" y="2000"/>
                  <a:pt x="4879" y="1952"/>
                  <a:pt x="4830" y="1903"/>
                </a:cubicBezTo>
                <a:lnTo>
                  <a:pt x="1756" y="49"/>
                </a:lnTo>
                <a:cubicBezTo>
                  <a:pt x="1659" y="0"/>
                  <a:pt x="1561" y="0"/>
                  <a:pt x="1464" y="49"/>
                </a:cubicBezTo>
                <a:lnTo>
                  <a:pt x="49" y="927"/>
                </a:lnTo>
                <a:cubicBezTo>
                  <a:pt x="0" y="976"/>
                  <a:pt x="0" y="1025"/>
                  <a:pt x="0" y="10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7159691" y="2652537"/>
            <a:ext cx="121414" cy="88585"/>
          </a:xfrm>
          <a:custGeom>
            <a:rect b="b" l="l" r="r" t="t"/>
            <a:pathLst>
              <a:path extrusionOk="0" h="3563" w="4929">
                <a:moveTo>
                  <a:pt x="1" y="1074"/>
                </a:moveTo>
                <a:lnTo>
                  <a:pt x="1" y="1074"/>
                </a:lnTo>
                <a:lnTo>
                  <a:pt x="1" y="1464"/>
                </a:lnTo>
                <a:lnTo>
                  <a:pt x="1" y="1464"/>
                </a:lnTo>
                <a:cubicBezTo>
                  <a:pt x="1" y="1513"/>
                  <a:pt x="1" y="1611"/>
                  <a:pt x="49" y="1611"/>
                </a:cubicBezTo>
                <a:lnTo>
                  <a:pt x="3123" y="3465"/>
                </a:lnTo>
                <a:cubicBezTo>
                  <a:pt x="3221" y="3562"/>
                  <a:pt x="3367" y="3562"/>
                  <a:pt x="3465" y="3465"/>
                </a:cubicBezTo>
                <a:lnTo>
                  <a:pt x="4831" y="2586"/>
                </a:lnTo>
                <a:cubicBezTo>
                  <a:pt x="4879" y="2586"/>
                  <a:pt x="4928" y="2538"/>
                  <a:pt x="4928" y="2440"/>
                </a:cubicBezTo>
                <a:lnTo>
                  <a:pt x="4928" y="2440"/>
                </a:lnTo>
                <a:lnTo>
                  <a:pt x="4928" y="2050"/>
                </a:lnTo>
                <a:lnTo>
                  <a:pt x="4928" y="2050"/>
                </a:lnTo>
                <a:cubicBezTo>
                  <a:pt x="4928" y="2001"/>
                  <a:pt x="4879" y="1952"/>
                  <a:pt x="4831" y="1903"/>
                </a:cubicBezTo>
                <a:lnTo>
                  <a:pt x="1806" y="49"/>
                </a:lnTo>
                <a:cubicBezTo>
                  <a:pt x="1708" y="1"/>
                  <a:pt x="1562" y="1"/>
                  <a:pt x="1464" y="49"/>
                </a:cubicBezTo>
                <a:lnTo>
                  <a:pt x="98" y="928"/>
                </a:lnTo>
                <a:cubicBezTo>
                  <a:pt x="1" y="976"/>
                  <a:pt x="1" y="1025"/>
                  <a:pt x="1" y="10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7255835" y="2713176"/>
            <a:ext cx="121414" cy="88585"/>
          </a:xfrm>
          <a:custGeom>
            <a:rect b="b" l="l" r="r" t="t"/>
            <a:pathLst>
              <a:path extrusionOk="0" h="3563" w="4929">
                <a:moveTo>
                  <a:pt x="1" y="1074"/>
                </a:moveTo>
                <a:lnTo>
                  <a:pt x="1" y="1074"/>
                </a:lnTo>
                <a:lnTo>
                  <a:pt x="1" y="1465"/>
                </a:lnTo>
                <a:lnTo>
                  <a:pt x="1" y="1465"/>
                </a:lnTo>
                <a:cubicBezTo>
                  <a:pt x="1" y="1513"/>
                  <a:pt x="49" y="1611"/>
                  <a:pt x="98" y="1611"/>
                </a:cubicBezTo>
                <a:lnTo>
                  <a:pt x="3123" y="3465"/>
                </a:lnTo>
                <a:cubicBezTo>
                  <a:pt x="3221" y="3562"/>
                  <a:pt x="3367" y="3562"/>
                  <a:pt x="3465" y="3465"/>
                </a:cubicBezTo>
                <a:lnTo>
                  <a:pt x="4879" y="2587"/>
                </a:lnTo>
                <a:cubicBezTo>
                  <a:pt x="4928" y="2587"/>
                  <a:pt x="4928" y="2538"/>
                  <a:pt x="4928" y="2489"/>
                </a:cubicBezTo>
                <a:lnTo>
                  <a:pt x="4928" y="2489"/>
                </a:lnTo>
                <a:lnTo>
                  <a:pt x="4928" y="2099"/>
                </a:lnTo>
                <a:lnTo>
                  <a:pt x="4928" y="2099"/>
                </a:lnTo>
                <a:cubicBezTo>
                  <a:pt x="4928" y="2001"/>
                  <a:pt x="4928" y="1952"/>
                  <a:pt x="4879" y="1952"/>
                </a:cubicBezTo>
                <a:lnTo>
                  <a:pt x="1806" y="50"/>
                </a:lnTo>
                <a:cubicBezTo>
                  <a:pt x="1708" y="1"/>
                  <a:pt x="1562" y="1"/>
                  <a:pt x="1464" y="50"/>
                </a:cubicBezTo>
                <a:lnTo>
                  <a:pt x="98" y="928"/>
                </a:lnTo>
                <a:cubicBezTo>
                  <a:pt x="49" y="977"/>
                  <a:pt x="1" y="1026"/>
                  <a:pt x="1" y="10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7353185" y="2772621"/>
            <a:ext cx="122596" cy="88585"/>
          </a:xfrm>
          <a:custGeom>
            <a:rect b="b" l="l" r="r" t="t"/>
            <a:pathLst>
              <a:path extrusionOk="0" h="3563" w="4977">
                <a:moveTo>
                  <a:pt x="0" y="1123"/>
                </a:moveTo>
                <a:lnTo>
                  <a:pt x="0" y="1123"/>
                </a:lnTo>
                <a:lnTo>
                  <a:pt x="0" y="1513"/>
                </a:lnTo>
                <a:lnTo>
                  <a:pt x="0" y="1513"/>
                </a:lnTo>
                <a:cubicBezTo>
                  <a:pt x="0" y="1562"/>
                  <a:pt x="49" y="1611"/>
                  <a:pt x="98" y="1659"/>
                </a:cubicBezTo>
                <a:lnTo>
                  <a:pt x="3172" y="3513"/>
                </a:lnTo>
                <a:cubicBezTo>
                  <a:pt x="3269" y="3562"/>
                  <a:pt x="3367" y="3562"/>
                  <a:pt x="3464" y="3513"/>
                </a:cubicBezTo>
                <a:lnTo>
                  <a:pt x="4879" y="2635"/>
                </a:lnTo>
                <a:cubicBezTo>
                  <a:pt x="4928" y="2586"/>
                  <a:pt x="4977" y="2538"/>
                  <a:pt x="4977" y="2489"/>
                </a:cubicBezTo>
                <a:lnTo>
                  <a:pt x="4977" y="2489"/>
                </a:lnTo>
                <a:lnTo>
                  <a:pt x="4977" y="2098"/>
                </a:lnTo>
                <a:lnTo>
                  <a:pt x="4977" y="2098"/>
                </a:lnTo>
                <a:cubicBezTo>
                  <a:pt x="4977" y="2001"/>
                  <a:pt x="4928" y="1952"/>
                  <a:pt x="4879" y="1952"/>
                </a:cubicBezTo>
                <a:lnTo>
                  <a:pt x="1806" y="98"/>
                </a:lnTo>
                <a:cubicBezTo>
                  <a:pt x="1708" y="1"/>
                  <a:pt x="1610" y="1"/>
                  <a:pt x="1513" y="98"/>
                </a:cubicBezTo>
                <a:lnTo>
                  <a:pt x="98" y="928"/>
                </a:lnTo>
                <a:cubicBezTo>
                  <a:pt x="49" y="976"/>
                  <a:pt x="0" y="1074"/>
                  <a:pt x="0" y="1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7451743" y="2834478"/>
            <a:ext cx="121389" cy="87367"/>
          </a:xfrm>
          <a:custGeom>
            <a:rect b="b" l="l" r="r" t="t"/>
            <a:pathLst>
              <a:path extrusionOk="0" h="3514" w="4928">
                <a:moveTo>
                  <a:pt x="0" y="1074"/>
                </a:moveTo>
                <a:lnTo>
                  <a:pt x="0" y="1074"/>
                </a:lnTo>
                <a:lnTo>
                  <a:pt x="0" y="1464"/>
                </a:lnTo>
                <a:lnTo>
                  <a:pt x="0" y="1464"/>
                </a:lnTo>
                <a:cubicBezTo>
                  <a:pt x="0" y="1513"/>
                  <a:pt x="0" y="1562"/>
                  <a:pt x="49" y="1611"/>
                </a:cubicBezTo>
                <a:lnTo>
                  <a:pt x="3122" y="3465"/>
                </a:lnTo>
                <a:cubicBezTo>
                  <a:pt x="3220" y="3513"/>
                  <a:pt x="3366" y="3513"/>
                  <a:pt x="3464" y="3465"/>
                </a:cubicBezTo>
                <a:lnTo>
                  <a:pt x="4830" y="2586"/>
                </a:lnTo>
                <a:cubicBezTo>
                  <a:pt x="4879" y="2538"/>
                  <a:pt x="4928" y="2489"/>
                  <a:pt x="4928" y="2440"/>
                </a:cubicBezTo>
                <a:lnTo>
                  <a:pt x="4928" y="2440"/>
                </a:lnTo>
                <a:lnTo>
                  <a:pt x="4928" y="2001"/>
                </a:lnTo>
                <a:lnTo>
                  <a:pt x="4928" y="2001"/>
                </a:lnTo>
                <a:cubicBezTo>
                  <a:pt x="4928" y="1952"/>
                  <a:pt x="4879" y="1903"/>
                  <a:pt x="4830" y="1855"/>
                </a:cubicBezTo>
                <a:lnTo>
                  <a:pt x="1805" y="50"/>
                </a:lnTo>
                <a:cubicBezTo>
                  <a:pt x="1708" y="1"/>
                  <a:pt x="1561" y="1"/>
                  <a:pt x="1464" y="50"/>
                </a:cubicBezTo>
                <a:lnTo>
                  <a:pt x="98" y="928"/>
                </a:lnTo>
                <a:cubicBezTo>
                  <a:pt x="0" y="928"/>
                  <a:pt x="0" y="1025"/>
                  <a:pt x="0" y="10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7547887" y="2893923"/>
            <a:ext cx="122596" cy="88560"/>
          </a:xfrm>
          <a:custGeom>
            <a:rect b="b" l="l" r="r" t="t"/>
            <a:pathLst>
              <a:path extrusionOk="0" h="3562" w="4977">
                <a:moveTo>
                  <a:pt x="49" y="1122"/>
                </a:moveTo>
                <a:lnTo>
                  <a:pt x="49" y="1122"/>
                </a:lnTo>
                <a:lnTo>
                  <a:pt x="49" y="1513"/>
                </a:lnTo>
                <a:lnTo>
                  <a:pt x="49" y="1513"/>
                </a:lnTo>
                <a:cubicBezTo>
                  <a:pt x="49" y="1562"/>
                  <a:pt x="49" y="1610"/>
                  <a:pt x="98" y="1659"/>
                </a:cubicBezTo>
                <a:lnTo>
                  <a:pt x="3171" y="3464"/>
                </a:lnTo>
                <a:cubicBezTo>
                  <a:pt x="3269" y="3562"/>
                  <a:pt x="3415" y="3562"/>
                  <a:pt x="3513" y="3464"/>
                </a:cubicBezTo>
                <a:lnTo>
                  <a:pt x="4879" y="2586"/>
                </a:lnTo>
                <a:cubicBezTo>
                  <a:pt x="4928" y="2586"/>
                  <a:pt x="4976" y="2537"/>
                  <a:pt x="4976" y="2440"/>
                </a:cubicBezTo>
                <a:lnTo>
                  <a:pt x="4976" y="2440"/>
                </a:lnTo>
                <a:lnTo>
                  <a:pt x="4976" y="2049"/>
                </a:lnTo>
                <a:lnTo>
                  <a:pt x="4976" y="2049"/>
                </a:lnTo>
                <a:cubicBezTo>
                  <a:pt x="4976" y="2001"/>
                  <a:pt x="4928" y="1952"/>
                  <a:pt x="4879" y="1903"/>
                </a:cubicBezTo>
                <a:lnTo>
                  <a:pt x="1854" y="49"/>
                </a:lnTo>
                <a:cubicBezTo>
                  <a:pt x="1756" y="0"/>
                  <a:pt x="1610" y="0"/>
                  <a:pt x="1513" y="49"/>
                </a:cubicBezTo>
                <a:lnTo>
                  <a:pt x="98" y="927"/>
                </a:lnTo>
                <a:cubicBezTo>
                  <a:pt x="49" y="976"/>
                  <a:pt x="0" y="1025"/>
                  <a:pt x="49" y="112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7646420" y="2954562"/>
            <a:ext cx="121414" cy="88585"/>
          </a:xfrm>
          <a:custGeom>
            <a:rect b="b" l="l" r="r" t="t"/>
            <a:pathLst>
              <a:path extrusionOk="0" h="3563" w="4929">
                <a:moveTo>
                  <a:pt x="1" y="1123"/>
                </a:moveTo>
                <a:lnTo>
                  <a:pt x="1" y="1123"/>
                </a:lnTo>
                <a:lnTo>
                  <a:pt x="1" y="1513"/>
                </a:lnTo>
                <a:lnTo>
                  <a:pt x="1" y="1513"/>
                </a:lnTo>
                <a:cubicBezTo>
                  <a:pt x="1" y="1562"/>
                  <a:pt x="49" y="1611"/>
                  <a:pt x="98" y="1660"/>
                </a:cubicBezTo>
                <a:lnTo>
                  <a:pt x="3123" y="3513"/>
                </a:lnTo>
                <a:cubicBezTo>
                  <a:pt x="3221" y="3562"/>
                  <a:pt x="3367" y="3562"/>
                  <a:pt x="3465" y="3513"/>
                </a:cubicBezTo>
                <a:lnTo>
                  <a:pt x="4831" y="2635"/>
                </a:lnTo>
                <a:cubicBezTo>
                  <a:pt x="4879" y="2586"/>
                  <a:pt x="4928" y="2538"/>
                  <a:pt x="4928" y="2489"/>
                </a:cubicBezTo>
                <a:lnTo>
                  <a:pt x="4928" y="2489"/>
                </a:lnTo>
                <a:lnTo>
                  <a:pt x="4928" y="2099"/>
                </a:lnTo>
                <a:lnTo>
                  <a:pt x="4928" y="2099"/>
                </a:lnTo>
                <a:cubicBezTo>
                  <a:pt x="4928" y="2050"/>
                  <a:pt x="4879" y="1952"/>
                  <a:pt x="4831" y="1952"/>
                </a:cubicBezTo>
                <a:lnTo>
                  <a:pt x="1806" y="98"/>
                </a:lnTo>
                <a:cubicBezTo>
                  <a:pt x="1708" y="1"/>
                  <a:pt x="1562" y="1"/>
                  <a:pt x="1464" y="98"/>
                </a:cubicBezTo>
                <a:lnTo>
                  <a:pt x="98" y="976"/>
                </a:lnTo>
                <a:cubicBezTo>
                  <a:pt x="49" y="976"/>
                  <a:pt x="1" y="1025"/>
                  <a:pt x="1" y="1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7743771" y="3015226"/>
            <a:ext cx="121414" cy="88560"/>
          </a:xfrm>
          <a:custGeom>
            <a:rect b="b" l="l" r="r" t="t"/>
            <a:pathLst>
              <a:path extrusionOk="0" h="3562" w="4929">
                <a:moveTo>
                  <a:pt x="0" y="1122"/>
                </a:moveTo>
                <a:lnTo>
                  <a:pt x="0" y="1122"/>
                </a:lnTo>
                <a:lnTo>
                  <a:pt x="0" y="1513"/>
                </a:lnTo>
                <a:lnTo>
                  <a:pt x="0" y="1513"/>
                </a:lnTo>
                <a:cubicBezTo>
                  <a:pt x="0" y="1561"/>
                  <a:pt x="49" y="1610"/>
                  <a:pt x="98" y="1659"/>
                </a:cubicBezTo>
                <a:lnTo>
                  <a:pt x="3123" y="3513"/>
                </a:lnTo>
                <a:cubicBezTo>
                  <a:pt x="3220" y="3562"/>
                  <a:pt x="3367" y="3562"/>
                  <a:pt x="3464" y="3513"/>
                </a:cubicBezTo>
                <a:lnTo>
                  <a:pt x="4879" y="2635"/>
                </a:lnTo>
                <a:cubicBezTo>
                  <a:pt x="4928" y="2586"/>
                  <a:pt x="4928" y="2537"/>
                  <a:pt x="4928" y="2488"/>
                </a:cubicBezTo>
                <a:lnTo>
                  <a:pt x="4928" y="2488"/>
                </a:lnTo>
                <a:lnTo>
                  <a:pt x="4928" y="2098"/>
                </a:lnTo>
                <a:lnTo>
                  <a:pt x="4928" y="2098"/>
                </a:lnTo>
                <a:cubicBezTo>
                  <a:pt x="4928" y="2049"/>
                  <a:pt x="4928" y="1952"/>
                  <a:pt x="4879" y="1952"/>
                </a:cubicBezTo>
                <a:lnTo>
                  <a:pt x="1806" y="98"/>
                </a:lnTo>
                <a:cubicBezTo>
                  <a:pt x="1708" y="0"/>
                  <a:pt x="1562" y="0"/>
                  <a:pt x="1464" y="98"/>
                </a:cubicBezTo>
                <a:lnTo>
                  <a:pt x="98" y="976"/>
                </a:lnTo>
                <a:cubicBezTo>
                  <a:pt x="49" y="976"/>
                  <a:pt x="0" y="1025"/>
                  <a:pt x="0" y="112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7841122" y="3075864"/>
            <a:ext cx="122596" cy="88560"/>
          </a:xfrm>
          <a:custGeom>
            <a:rect b="b" l="l" r="r" t="t"/>
            <a:pathLst>
              <a:path extrusionOk="0" h="3562" w="4977">
                <a:moveTo>
                  <a:pt x="0" y="1123"/>
                </a:moveTo>
                <a:lnTo>
                  <a:pt x="0" y="1123"/>
                </a:lnTo>
                <a:lnTo>
                  <a:pt x="0" y="1513"/>
                </a:lnTo>
                <a:lnTo>
                  <a:pt x="0" y="1513"/>
                </a:lnTo>
                <a:cubicBezTo>
                  <a:pt x="0" y="1562"/>
                  <a:pt x="49" y="1610"/>
                  <a:pt x="98" y="1659"/>
                </a:cubicBezTo>
                <a:lnTo>
                  <a:pt x="3172" y="3513"/>
                </a:lnTo>
                <a:cubicBezTo>
                  <a:pt x="3269" y="3562"/>
                  <a:pt x="3367" y="3562"/>
                  <a:pt x="3464" y="3513"/>
                </a:cubicBezTo>
                <a:lnTo>
                  <a:pt x="4879" y="2635"/>
                </a:lnTo>
                <a:cubicBezTo>
                  <a:pt x="4928" y="2586"/>
                  <a:pt x="4977" y="2537"/>
                  <a:pt x="4977" y="2489"/>
                </a:cubicBezTo>
                <a:lnTo>
                  <a:pt x="4977" y="2489"/>
                </a:lnTo>
                <a:lnTo>
                  <a:pt x="4977" y="2098"/>
                </a:lnTo>
                <a:lnTo>
                  <a:pt x="4977" y="2098"/>
                </a:lnTo>
                <a:cubicBezTo>
                  <a:pt x="4977" y="2001"/>
                  <a:pt x="4928" y="1952"/>
                  <a:pt x="4879" y="1952"/>
                </a:cubicBezTo>
                <a:lnTo>
                  <a:pt x="1805" y="98"/>
                </a:lnTo>
                <a:cubicBezTo>
                  <a:pt x="1708" y="1"/>
                  <a:pt x="1610" y="1"/>
                  <a:pt x="1513" y="98"/>
                </a:cubicBezTo>
                <a:lnTo>
                  <a:pt x="98" y="927"/>
                </a:lnTo>
                <a:cubicBezTo>
                  <a:pt x="49" y="976"/>
                  <a:pt x="0" y="1025"/>
                  <a:pt x="0" y="11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7938472" y="3136503"/>
            <a:ext cx="122596" cy="87367"/>
          </a:xfrm>
          <a:custGeom>
            <a:rect b="b" l="l" r="r" t="t"/>
            <a:pathLst>
              <a:path extrusionOk="0" h="3514" w="4977">
                <a:moveTo>
                  <a:pt x="4976" y="2099"/>
                </a:moveTo>
                <a:lnTo>
                  <a:pt x="4976" y="2099"/>
                </a:lnTo>
                <a:cubicBezTo>
                  <a:pt x="4976" y="2001"/>
                  <a:pt x="4928" y="1952"/>
                  <a:pt x="4879" y="1952"/>
                </a:cubicBezTo>
                <a:lnTo>
                  <a:pt x="1854" y="50"/>
                </a:lnTo>
                <a:cubicBezTo>
                  <a:pt x="1708" y="1"/>
                  <a:pt x="1610" y="1"/>
                  <a:pt x="1513" y="50"/>
                </a:cubicBezTo>
                <a:lnTo>
                  <a:pt x="98" y="928"/>
                </a:lnTo>
                <a:cubicBezTo>
                  <a:pt x="0" y="977"/>
                  <a:pt x="0" y="1025"/>
                  <a:pt x="0" y="1123"/>
                </a:cubicBezTo>
                <a:lnTo>
                  <a:pt x="0" y="1123"/>
                </a:lnTo>
                <a:lnTo>
                  <a:pt x="0" y="1513"/>
                </a:lnTo>
                <a:lnTo>
                  <a:pt x="0" y="1513"/>
                </a:lnTo>
                <a:cubicBezTo>
                  <a:pt x="0" y="1562"/>
                  <a:pt x="49" y="1611"/>
                  <a:pt x="98" y="1660"/>
                </a:cubicBezTo>
                <a:lnTo>
                  <a:pt x="3123" y="3465"/>
                </a:lnTo>
                <a:cubicBezTo>
                  <a:pt x="3220" y="3514"/>
                  <a:pt x="3366" y="3514"/>
                  <a:pt x="3464" y="3465"/>
                </a:cubicBezTo>
                <a:lnTo>
                  <a:pt x="4879" y="2587"/>
                </a:lnTo>
                <a:cubicBezTo>
                  <a:pt x="4879" y="2538"/>
                  <a:pt x="4928" y="2489"/>
                  <a:pt x="4928" y="2440"/>
                </a:cubicBezTo>
                <a:lnTo>
                  <a:pt x="4928" y="2440"/>
                </a:lnTo>
                <a:lnTo>
                  <a:pt x="4928" y="205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7558701" y="3259024"/>
            <a:ext cx="237975" cy="160155"/>
          </a:xfrm>
          <a:custGeom>
            <a:rect b="b" l="l" r="r" t="t"/>
            <a:pathLst>
              <a:path extrusionOk="0" h="6441" w="9661">
                <a:moveTo>
                  <a:pt x="9611" y="3855"/>
                </a:moveTo>
                <a:lnTo>
                  <a:pt x="9611" y="3855"/>
                </a:lnTo>
                <a:cubicBezTo>
                  <a:pt x="9611" y="3806"/>
                  <a:pt x="9611" y="3757"/>
                  <a:pt x="9563" y="3708"/>
                </a:cubicBezTo>
                <a:lnTo>
                  <a:pt x="8148" y="2830"/>
                </a:lnTo>
                <a:lnTo>
                  <a:pt x="8148" y="2830"/>
                </a:lnTo>
                <a:lnTo>
                  <a:pt x="3610" y="49"/>
                </a:lnTo>
                <a:cubicBezTo>
                  <a:pt x="3513" y="0"/>
                  <a:pt x="3367" y="0"/>
                  <a:pt x="3269" y="49"/>
                </a:cubicBezTo>
                <a:lnTo>
                  <a:pt x="98" y="2050"/>
                </a:lnTo>
                <a:cubicBezTo>
                  <a:pt x="49" y="2050"/>
                  <a:pt x="0" y="2147"/>
                  <a:pt x="0" y="2196"/>
                </a:cubicBezTo>
                <a:lnTo>
                  <a:pt x="0" y="2196"/>
                </a:lnTo>
                <a:lnTo>
                  <a:pt x="0" y="2586"/>
                </a:lnTo>
                <a:lnTo>
                  <a:pt x="0" y="2586"/>
                </a:lnTo>
                <a:cubicBezTo>
                  <a:pt x="0" y="2635"/>
                  <a:pt x="49" y="2684"/>
                  <a:pt x="98" y="2733"/>
                </a:cubicBezTo>
                <a:lnTo>
                  <a:pt x="3025" y="4538"/>
                </a:lnTo>
                <a:lnTo>
                  <a:pt x="6050" y="6392"/>
                </a:lnTo>
                <a:cubicBezTo>
                  <a:pt x="6147" y="6440"/>
                  <a:pt x="6294" y="6440"/>
                  <a:pt x="6391" y="6392"/>
                </a:cubicBezTo>
                <a:lnTo>
                  <a:pt x="9563" y="4391"/>
                </a:lnTo>
                <a:cubicBezTo>
                  <a:pt x="9611" y="4343"/>
                  <a:pt x="9660" y="4294"/>
                  <a:pt x="9660" y="4245"/>
                </a:cubicBezTo>
                <a:lnTo>
                  <a:pt x="9660" y="4245"/>
                </a:lnTo>
                <a:lnTo>
                  <a:pt x="9660" y="385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7404866" y="3292985"/>
            <a:ext cx="288447" cy="191684"/>
          </a:xfrm>
          <a:custGeom>
            <a:rect b="b" l="l" r="r" t="t"/>
            <a:pathLst>
              <a:path extrusionOk="0" h="7709" w="11710">
                <a:moveTo>
                  <a:pt x="11709" y="5123"/>
                </a:moveTo>
                <a:lnTo>
                  <a:pt x="11709" y="5123"/>
                </a:lnTo>
                <a:cubicBezTo>
                  <a:pt x="11661" y="5074"/>
                  <a:pt x="11661" y="5026"/>
                  <a:pt x="11612" y="4977"/>
                </a:cubicBezTo>
                <a:lnTo>
                  <a:pt x="10197" y="4147"/>
                </a:lnTo>
                <a:lnTo>
                  <a:pt x="10197" y="4147"/>
                </a:lnTo>
                <a:lnTo>
                  <a:pt x="3562" y="98"/>
                </a:lnTo>
                <a:cubicBezTo>
                  <a:pt x="3464" y="1"/>
                  <a:pt x="3367" y="1"/>
                  <a:pt x="3269" y="98"/>
                </a:cubicBezTo>
                <a:lnTo>
                  <a:pt x="98" y="2050"/>
                </a:lnTo>
                <a:cubicBezTo>
                  <a:pt x="49" y="2098"/>
                  <a:pt x="0" y="2147"/>
                  <a:pt x="0" y="2196"/>
                </a:cubicBezTo>
                <a:lnTo>
                  <a:pt x="0" y="2196"/>
                </a:lnTo>
                <a:lnTo>
                  <a:pt x="0" y="2586"/>
                </a:lnTo>
                <a:lnTo>
                  <a:pt x="0" y="2586"/>
                </a:lnTo>
                <a:cubicBezTo>
                  <a:pt x="0" y="2635"/>
                  <a:pt x="49" y="2733"/>
                  <a:pt x="98" y="2733"/>
                </a:cubicBezTo>
                <a:lnTo>
                  <a:pt x="5074" y="5806"/>
                </a:lnTo>
                <a:lnTo>
                  <a:pt x="8148" y="7611"/>
                </a:lnTo>
                <a:cubicBezTo>
                  <a:pt x="8245" y="7709"/>
                  <a:pt x="8343" y="7709"/>
                  <a:pt x="8441" y="7611"/>
                </a:cubicBezTo>
                <a:lnTo>
                  <a:pt x="11612" y="5660"/>
                </a:lnTo>
                <a:cubicBezTo>
                  <a:pt x="11661" y="5611"/>
                  <a:pt x="11709" y="5562"/>
                  <a:pt x="11709" y="5514"/>
                </a:cubicBezTo>
                <a:lnTo>
                  <a:pt x="11709" y="5514"/>
                </a:lnTo>
                <a:lnTo>
                  <a:pt x="11709" y="512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7425287" y="3434898"/>
            <a:ext cx="164668" cy="115274"/>
          </a:xfrm>
          <a:custGeom>
            <a:rect b="b" l="l" r="r" t="t"/>
            <a:pathLst>
              <a:path extrusionOk="0" h="4636" w="6685">
                <a:moveTo>
                  <a:pt x="6636" y="1903"/>
                </a:moveTo>
                <a:lnTo>
                  <a:pt x="3562" y="49"/>
                </a:lnTo>
                <a:cubicBezTo>
                  <a:pt x="3465" y="1"/>
                  <a:pt x="3318" y="1"/>
                  <a:pt x="3221" y="49"/>
                </a:cubicBezTo>
                <a:lnTo>
                  <a:pt x="50" y="2050"/>
                </a:lnTo>
                <a:cubicBezTo>
                  <a:pt x="1" y="2050"/>
                  <a:pt x="1" y="2147"/>
                  <a:pt x="1" y="2196"/>
                </a:cubicBezTo>
                <a:lnTo>
                  <a:pt x="1" y="2196"/>
                </a:lnTo>
                <a:lnTo>
                  <a:pt x="1" y="2586"/>
                </a:lnTo>
                <a:lnTo>
                  <a:pt x="1" y="2586"/>
                </a:lnTo>
                <a:cubicBezTo>
                  <a:pt x="1" y="2635"/>
                  <a:pt x="1" y="2684"/>
                  <a:pt x="50" y="2733"/>
                </a:cubicBezTo>
                <a:lnTo>
                  <a:pt x="3123" y="4538"/>
                </a:lnTo>
                <a:cubicBezTo>
                  <a:pt x="3221" y="4636"/>
                  <a:pt x="3367" y="4636"/>
                  <a:pt x="3465" y="4538"/>
                </a:cubicBezTo>
                <a:lnTo>
                  <a:pt x="6636" y="2586"/>
                </a:lnTo>
                <a:cubicBezTo>
                  <a:pt x="6685" y="2538"/>
                  <a:pt x="6685" y="2489"/>
                  <a:pt x="6685" y="2440"/>
                </a:cubicBezTo>
                <a:lnTo>
                  <a:pt x="6685" y="2440"/>
                </a:lnTo>
                <a:lnTo>
                  <a:pt x="6685" y="2050"/>
                </a:lnTo>
                <a:lnTo>
                  <a:pt x="6685" y="2050"/>
                </a:lnTo>
                <a:cubicBezTo>
                  <a:pt x="6685" y="2001"/>
                  <a:pt x="6636" y="1952"/>
                  <a:pt x="6636" y="19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7307515" y="3228692"/>
            <a:ext cx="165875" cy="116493"/>
          </a:xfrm>
          <a:custGeom>
            <a:rect b="b" l="l" r="r" t="t"/>
            <a:pathLst>
              <a:path extrusionOk="0" h="4685" w="6734">
                <a:moveTo>
                  <a:pt x="98" y="2733"/>
                </a:moveTo>
                <a:lnTo>
                  <a:pt x="3123" y="4587"/>
                </a:lnTo>
                <a:cubicBezTo>
                  <a:pt x="3221" y="4684"/>
                  <a:pt x="3367" y="4684"/>
                  <a:pt x="3464" y="4587"/>
                </a:cubicBezTo>
                <a:lnTo>
                  <a:pt x="6636" y="2635"/>
                </a:lnTo>
                <a:cubicBezTo>
                  <a:pt x="6684" y="2587"/>
                  <a:pt x="6733" y="2538"/>
                  <a:pt x="6733" y="2489"/>
                </a:cubicBezTo>
                <a:lnTo>
                  <a:pt x="6733" y="2489"/>
                </a:lnTo>
                <a:lnTo>
                  <a:pt x="6733" y="2099"/>
                </a:lnTo>
                <a:lnTo>
                  <a:pt x="6733" y="2099"/>
                </a:lnTo>
                <a:cubicBezTo>
                  <a:pt x="6733" y="2001"/>
                  <a:pt x="6684" y="1952"/>
                  <a:pt x="6636" y="1952"/>
                </a:cubicBezTo>
                <a:lnTo>
                  <a:pt x="3562" y="50"/>
                </a:lnTo>
                <a:cubicBezTo>
                  <a:pt x="3464" y="1"/>
                  <a:pt x="3367" y="1"/>
                  <a:pt x="3269" y="50"/>
                </a:cubicBezTo>
                <a:lnTo>
                  <a:pt x="98" y="2050"/>
                </a:lnTo>
                <a:cubicBezTo>
                  <a:pt x="49" y="2099"/>
                  <a:pt x="1" y="2147"/>
                  <a:pt x="1" y="2196"/>
                </a:cubicBezTo>
                <a:lnTo>
                  <a:pt x="1" y="2196"/>
                </a:lnTo>
                <a:lnTo>
                  <a:pt x="1" y="2587"/>
                </a:lnTo>
                <a:lnTo>
                  <a:pt x="1" y="2587"/>
                </a:lnTo>
                <a:cubicBezTo>
                  <a:pt x="1" y="2635"/>
                  <a:pt x="49" y="2684"/>
                  <a:pt x="98" y="27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6313636" y="2612509"/>
            <a:ext cx="278815" cy="186836"/>
          </a:xfrm>
          <a:custGeom>
            <a:rect b="b" l="l" r="r" t="t"/>
            <a:pathLst>
              <a:path extrusionOk="0" h="7514" w="11319">
                <a:moveTo>
                  <a:pt x="98" y="2733"/>
                </a:moveTo>
                <a:lnTo>
                  <a:pt x="1952" y="3855"/>
                </a:lnTo>
                <a:lnTo>
                  <a:pt x="7757" y="7465"/>
                </a:lnTo>
                <a:cubicBezTo>
                  <a:pt x="7855" y="7514"/>
                  <a:pt x="7952" y="7514"/>
                  <a:pt x="8050" y="7465"/>
                </a:cubicBezTo>
                <a:lnTo>
                  <a:pt x="11221" y="5465"/>
                </a:lnTo>
                <a:cubicBezTo>
                  <a:pt x="11270" y="5465"/>
                  <a:pt x="11319" y="5416"/>
                  <a:pt x="11319" y="5318"/>
                </a:cubicBezTo>
                <a:lnTo>
                  <a:pt x="11319" y="5318"/>
                </a:lnTo>
                <a:lnTo>
                  <a:pt x="11319" y="4928"/>
                </a:lnTo>
                <a:lnTo>
                  <a:pt x="11319" y="4928"/>
                </a:lnTo>
                <a:cubicBezTo>
                  <a:pt x="11319" y="4879"/>
                  <a:pt x="11319" y="4831"/>
                  <a:pt x="11270" y="4782"/>
                </a:cubicBezTo>
                <a:lnTo>
                  <a:pt x="7074" y="2196"/>
                </a:lnTo>
                <a:lnTo>
                  <a:pt x="7074" y="2196"/>
                </a:lnTo>
                <a:lnTo>
                  <a:pt x="3562" y="49"/>
                </a:lnTo>
                <a:cubicBezTo>
                  <a:pt x="3464" y="1"/>
                  <a:pt x="3366" y="1"/>
                  <a:pt x="3269" y="49"/>
                </a:cubicBezTo>
                <a:lnTo>
                  <a:pt x="98" y="2050"/>
                </a:lnTo>
                <a:cubicBezTo>
                  <a:pt x="0" y="2098"/>
                  <a:pt x="0" y="2147"/>
                  <a:pt x="0" y="2196"/>
                </a:cubicBezTo>
                <a:lnTo>
                  <a:pt x="0" y="2196"/>
                </a:lnTo>
                <a:lnTo>
                  <a:pt x="0" y="2635"/>
                </a:lnTo>
                <a:lnTo>
                  <a:pt x="0" y="2635"/>
                </a:lnTo>
                <a:cubicBezTo>
                  <a:pt x="0" y="2684"/>
                  <a:pt x="49" y="2733"/>
                  <a:pt x="98" y="27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6647737" y="2950932"/>
            <a:ext cx="550413" cy="355470"/>
          </a:xfrm>
          <a:custGeom>
            <a:rect b="b" l="l" r="r" t="t"/>
            <a:pathLst>
              <a:path extrusionOk="0" h="14296" w="22345">
                <a:moveTo>
                  <a:pt x="22345" y="12100"/>
                </a:moveTo>
                <a:lnTo>
                  <a:pt x="22345" y="12100"/>
                </a:lnTo>
                <a:lnTo>
                  <a:pt x="22345" y="11709"/>
                </a:lnTo>
                <a:lnTo>
                  <a:pt x="22345" y="11709"/>
                </a:lnTo>
                <a:cubicBezTo>
                  <a:pt x="22345" y="11661"/>
                  <a:pt x="22296" y="11612"/>
                  <a:pt x="22247" y="11563"/>
                </a:cubicBezTo>
                <a:lnTo>
                  <a:pt x="3562" y="49"/>
                </a:lnTo>
                <a:cubicBezTo>
                  <a:pt x="3464" y="0"/>
                  <a:pt x="3318" y="0"/>
                  <a:pt x="3220" y="49"/>
                </a:cubicBezTo>
                <a:lnTo>
                  <a:pt x="49" y="2049"/>
                </a:lnTo>
                <a:cubicBezTo>
                  <a:pt x="0" y="2098"/>
                  <a:pt x="0" y="2147"/>
                  <a:pt x="0" y="2196"/>
                </a:cubicBezTo>
                <a:lnTo>
                  <a:pt x="0" y="2196"/>
                </a:lnTo>
                <a:lnTo>
                  <a:pt x="0" y="2586"/>
                </a:lnTo>
                <a:lnTo>
                  <a:pt x="0" y="2586"/>
                </a:lnTo>
                <a:cubicBezTo>
                  <a:pt x="0" y="2635"/>
                  <a:pt x="0" y="2684"/>
                  <a:pt x="49" y="2732"/>
                </a:cubicBezTo>
                <a:lnTo>
                  <a:pt x="18735" y="14246"/>
                </a:lnTo>
                <a:cubicBezTo>
                  <a:pt x="18832" y="14295"/>
                  <a:pt x="18978" y="14295"/>
                  <a:pt x="19076" y="14246"/>
                </a:cubicBezTo>
                <a:lnTo>
                  <a:pt x="22247" y="12246"/>
                </a:lnTo>
                <a:cubicBezTo>
                  <a:pt x="22296" y="12246"/>
                  <a:pt x="22345" y="12149"/>
                  <a:pt x="22345" y="1210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6502302" y="2861180"/>
            <a:ext cx="210337" cy="144366"/>
          </a:xfrm>
          <a:custGeom>
            <a:rect b="b" l="l" r="r" t="t"/>
            <a:pathLst>
              <a:path extrusionOk="0" h="5806" w="8539">
                <a:moveTo>
                  <a:pt x="8539" y="3610"/>
                </a:moveTo>
                <a:lnTo>
                  <a:pt x="8539" y="3610"/>
                </a:lnTo>
                <a:lnTo>
                  <a:pt x="8539" y="3220"/>
                </a:lnTo>
                <a:lnTo>
                  <a:pt x="8539" y="3220"/>
                </a:lnTo>
                <a:cubicBezTo>
                  <a:pt x="8539" y="3122"/>
                  <a:pt x="8490" y="3074"/>
                  <a:pt x="8441" y="3074"/>
                </a:cubicBezTo>
                <a:lnTo>
                  <a:pt x="7026" y="2196"/>
                </a:lnTo>
                <a:lnTo>
                  <a:pt x="7026" y="2196"/>
                </a:lnTo>
                <a:lnTo>
                  <a:pt x="3562" y="49"/>
                </a:lnTo>
                <a:cubicBezTo>
                  <a:pt x="3465" y="0"/>
                  <a:pt x="3318" y="0"/>
                  <a:pt x="3221" y="49"/>
                </a:cubicBezTo>
                <a:lnTo>
                  <a:pt x="50" y="2049"/>
                </a:lnTo>
                <a:cubicBezTo>
                  <a:pt x="1" y="2049"/>
                  <a:pt x="1" y="2147"/>
                  <a:pt x="1" y="2196"/>
                </a:cubicBezTo>
                <a:lnTo>
                  <a:pt x="1" y="2196"/>
                </a:lnTo>
                <a:lnTo>
                  <a:pt x="1" y="2586"/>
                </a:lnTo>
                <a:lnTo>
                  <a:pt x="1" y="2586"/>
                </a:lnTo>
                <a:cubicBezTo>
                  <a:pt x="1" y="2635"/>
                  <a:pt x="1" y="2683"/>
                  <a:pt x="50" y="2732"/>
                </a:cubicBezTo>
                <a:lnTo>
                  <a:pt x="1903" y="3854"/>
                </a:lnTo>
                <a:lnTo>
                  <a:pt x="4977" y="5708"/>
                </a:lnTo>
                <a:cubicBezTo>
                  <a:pt x="5075" y="5806"/>
                  <a:pt x="5221" y="5806"/>
                  <a:pt x="5319" y="5708"/>
                </a:cubicBezTo>
                <a:lnTo>
                  <a:pt x="8490" y="3757"/>
                </a:lnTo>
                <a:cubicBezTo>
                  <a:pt x="8490" y="3708"/>
                  <a:pt x="8539" y="3659"/>
                  <a:pt x="8539" y="36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6210275" y="2679214"/>
            <a:ext cx="165851" cy="115263"/>
          </a:xfrm>
          <a:custGeom>
            <a:rect b="b" l="l" r="r" t="t"/>
            <a:pathLst>
              <a:path extrusionOk="0" h="4636" w="6733">
                <a:moveTo>
                  <a:pt x="6733" y="2440"/>
                </a:moveTo>
                <a:lnTo>
                  <a:pt x="6733" y="2440"/>
                </a:lnTo>
                <a:lnTo>
                  <a:pt x="6733" y="2050"/>
                </a:lnTo>
                <a:lnTo>
                  <a:pt x="6733" y="2050"/>
                </a:lnTo>
                <a:cubicBezTo>
                  <a:pt x="6733" y="2001"/>
                  <a:pt x="6684" y="1952"/>
                  <a:pt x="6635" y="1904"/>
                </a:cubicBezTo>
                <a:lnTo>
                  <a:pt x="3611" y="50"/>
                </a:lnTo>
                <a:cubicBezTo>
                  <a:pt x="3513" y="1"/>
                  <a:pt x="3367" y="1"/>
                  <a:pt x="3269" y="50"/>
                </a:cubicBezTo>
                <a:lnTo>
                  <a:pt x="98" y="2050"/>
                </a:lnTo>
                <a:cubicBezTo>
                  <a:pt x="49" y="2050"/>
                  <a:pt x="0" y="2148"/>
                  <a:pt x="0" y="2196"/>
                </a:cubicBezTo>
                <a:lnTo>
                  <a:pt x="0" y="2196"/>
                </a:lnTo>
                <a:lnTo>
                  <a:pt x="0" y="2587"/>
                </a:lnTo>
                <a:lnTo>
                  <a:pt x="0" y="2587"/>
                </a:lnTo>
                <a:cubicBezTo>
                  <a:pt x="0" y="2635"/>
                  <a:pt x="49" y="2684"/>
                  <a:pt x="98" y="2733"/>
                </a:cubicBezTo>
                <a:lnTo>
                  <a:pt x="3123" y="4538"/>
                </a:lnTo>
                <a:cubicBezTo>
                  <a:pt x="3220" y="4636"/>
                  <a:pt x="3367" y="4636"/>
                  <a:pt x="3464" y="4538"/>
                </a:cubicBezTo>
                <a:lnTo>
                  <a:pt x="6635" y="2587"/>
                </a:lnTo>
                <a:cubicBezTo>
                  <a:pt x="6684" y="2538"/>
                  <a:pt x="6733" y="2489"/>
                  <a:pt x="6733" y="2440"/>
                </a:cubicBezTo>
                <a:close/>
              </a:path>
            </a:pathLst>
          </a:custGeom>
          <a:solidFill>
            <a:srgbClr val="6B4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6307626" y="2739878"/>
            <a:ext cx="165851" cy="115263"/>
          </a:xfrm>
          <a:custGeom>
            <a:rect b="b" l="l" r="r" t="t"/>
            <a:pathLst>
              <a:path extrusionOk="0" h="4636" w="6733">
                <a:moveTo>
                  <a:pt x="6733" y="2440"/>
                </a:moveTo>
                <a:lnTo>
                  <a:pt x="6733" y="2440"/>
                </a:lnTo>
                <a:lnTo>
                  <a:pt x="6733" y="2049"/>
                </a:lnTo>
                <a:lnTo>
                  <a:pt x="6733" y="2049"/>
                </a:lnTo>
                <a:cubicBezTo>
                  <a:pt x="6733" y="2001"/>
                  <a:pt x="6684" y="1952"/>
                  <a:pt x="6635" y="1903"/>
                </a:cubicBezTo>
                <a:lnTo>
                  <a:pt x="3610" y="49"/>
                </a:lnTo>
                <a:cubicBezTo>
                  <a:pt x="3513" y="0"/>
                  <a:pt x="3366" y="0"/>
                  <a:pt x="3269" y="49"/>
                </a:cubicBezTo>
                <a:lnTo>
                  <a:pt x="98" y="2049"/>
                </a:lnTo>
                <a:cubicBezTo>
                  <a:pt x="49" y="2049"/>
                  <a:pt x="0" y="2098"/>
                  <a:pt x="49" y="2196"/>
                </a:cubicBezTo>
                <a:lnTo>
                  <a:pt x="49" y="2196"/>
                </a:lnTo>
                <a:lnTo>
                  <a:pt x="49" y="2586"/>
                </a:lnTo>
                <a:lnTo>
                  <a:pt x="49" y="2586"/>
                </a:lnTo>
                <a:cubicBezTo>
                  <a:pt x="49" y="2635"/>
                  <a:pt x="49" y="2684"/>
                  <a:pt x="98" y="2732"/>
                </a:cubicBezTo>
                <a:lnTo>
                  <a:pt x="3171" y="4538"/>
                </a:lnTo>
                <a:cubicBezTo>
                  <a:pt x="3269" y="4635"/>
                  <a:pt x="3415" y="4635"/>
                  <a:pt x="3513" y="4538"/>
                </a:cubicBezTo>
                <a:lnTo>
                  <a:pt x="6684" y="2586"/>
                </a:lnTo>
                <a:cubicBezTo>
                  <a:pt x="6684" y="2537"/>
                  <a:pt x="6733" y="2488"/>
                  <a:pt x="6733" y="2440"/>
                </a:cubicBezTo>
                <a:close/>
              </a:path>
            </a:pathLst>
          </a:custGeom>
          <a:solidFill>
            <a:srgbClr val="6B4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6406159" y="2800516"/>
            <a:ext cx="164668" cy="115274"/>
          </a:xfrm>
          <a:custGeom>
            <a:rect b="b" l="l" r="r" t="t"/>
            <a:pathLst>
              <a:path extrusionOk="0" h="4636" w="6685">
                <a:moveTo>
                  <a:pt x="6685" y="2440"/>
                </a:moveTo>
                <a:lnTo>
                  <a:pt x="6685" y="2440"/>
                </a:lnTo>
                <a:lnTo>
                  <a:pt x="6685" y="2050"/>
                </a:lnTo>
                <a:lnTo>
                  <a:pt x="6685" y="2050"/>
                </a:lnTo>
                <a:cubicBezTo>
                  <a:pt x="6685" y="2001"/>
                  <a:pt x="6685" y="1952"/>
                  <a:pt x="6636" y="1903"/>
                </a:cubicBezTo>
                <a:lnTo>
                  <a:pt x="3562" y="49"/>
                </a:lnTo>
                <a:cubicBezTo>
                  <a:pt x="3465" y="1"/>
                  <a:pt x="3318" y="1"/>
                  <a:pt x="3221" y="49"/>
                </a:cubicBezTo>
                <a:lnTo>
                  <a:pt x="98" y="2050"/>
                </a:lnTo>
                <a:cubicBezTo>
                  <a:pt x="49" y="2050"/>
                  <a:pt x="1" y="2099"/>
                  <a:pt x="1" y="2196"/>
                </a:cubicBezTo>
                <a:lnTo>
                  <a:pt x="1" y="2196"/>
                </a:lnTo>
                <a:lnTo>
                  <a:pt x="1" y="2586"/>
                </a:lnTo>
                <a:lnTo>
                  <a:pt x="1" y="2586"/>
                </a:lnTo>
                <a:cubicBezTo>
                  <a:pt x="1" y="2635"/>
                  <a:pt x="49" y="2684"/>
                  <a:pt x="98" y="2733"/>
                </a:cubicBezTo>
                <a:lnTo>
                  <a:pt x="3123" y="4587"/>
                </a:lnTo>
                <a:cubicBezTo>
                  <a:pt x="3221" y="4636"/>
                  <a:pt x="3367" y="4636"/>
                  <a:pt x="3465" y="4587"/>
                </a:cubicBezTo>
                <a:lnTo>
                  <a:pt x="6636" y="2586"/>
                </a:lnTo>
                <a:cubicBezTo>
                  <a:pt x="6685" y="2538"/>
                  <a:pt x="6685" y="2489"/>
                  <a:pt x="6685" y="24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7327936" y="3375478"/>
            <a:ext cx="164668" cy="115249"/>
          </a:xfrm>
          <a:custGeom>
            <a:rect b="b" l="l" r="r" t="t"/>
            <a:pathLst>
              <a:path extrusionOk="0" h="4635" w="6685">
                <a:moveTo>
                  <a:pt x="4831" y="3610"/>
                </a:moveTo>
                <a:lnTo>
                  <a:pt x="4831" y="3610"/>
                </a:lnTo>
                <a:lnTo>
                  <a:pt x="4831" y="3269"/>
                </a:lnTo>
                <a:lnTo>
                  <a:pt x="4977" y="3366"/>
                </a:lnTo>
                <a:cubicBezTo>
                  <a:pt x="5075" y="3415"/>
                  <a:pt x="5221" y="3415"/>
                  <a:pt x="5319" y="3366"/>
                </a:cubicBezTo>
                <a:lnTo>
                  <a:pt x="6587" y="2586"/>
                </a:lnTo>
                <a:cubicBezTo>
                  <a:pt x="6636" y="2537"/>
                  <a:pt x="6685" y="2488"/>
                  <a:pt x="6685" y="2439"/>
                </a:cubicBezTo>
                <a:lnTo>
                  <a:pt x="6685" y="2439"/>
                </a:lnTo>
                <a:lnTo>
                  <a:pt x="6685" y="2000"/>
                </a:lnTo>
                <a:lnTo>
                  <a:pt x="6685" y="2000"/>
                </a:lnTo>
                <a:cubicBezTo>
                  <a:pt x="6685" y="1952"/>
                  <a:pt x="6636" y="1903"/>
                  <a:pt x="6587" y="1854"/>
                </a:cubicBezTo>
                <a:lnTo>
                  <a:pt x="3562" y="49"/>
                </a:lnTo>
                <a:cubicBezTo>
                  <a:pt x="3465" y="0"/>
                  <a:pt x="3318" y="0"/>
                  <a:pt x="3221" y="49"/>
                </a:cubicBezTo>
                <a:lnTo>
                  <a:pt x="1952" y="829"/>
                </a:lnTo>
                <a:cubicBezTo>
                  <a:pt x="1855" y="878"/>
                  <a:pt x="1855" y="927"/>
                  <a:pt x="1855" y="1025"/>
                </a:cubicBezTo>
                <a:lnTo>
                  <a:pt x="1855" y="1025"/>
                </a:lnTo>
                <a:lnTo>
                  <a:pt x="1855" y="1317"/>
                </a:lnTo>
                <a:lnTo>
                  <a:pt x="1709" y="1220"/>
                </a:lnTo>
                <a:cubicBezTo>
                  <a:pt x="1611" y="1122"/>
                  <a:pt x="1465" y="1122"/>
                  <a:pt x="1367" y="1220"/>
                </a:cubicBezTo>
                <a:lnTo>
                  <a:pt x="50" y="2000"/>
                </a:lnTo>
                <a:cubicBezTo>
                  <a:pt x="1" y="2049"/>
                  <a:pt x="1" y="2098"/>
                  <a:pt x="1" y="2147"/>
                </a:cubicBezTo>
                <a:lnTo>
                  <a:pt x="1" y="2147"/>
                </a:lnTo>
                <a:lnTo>
                  <a:pt x="1" y="2537"/>
                </a:lnTo>
                <a:lnTo>
                  <a:pt x="1" y="2537"/>
                </a:lnTo>
                <a:cubicBezTo>
                  <a:pt x="1" y="2635"/>
                  <a:pt x="1" y="2683"/>
                  <a:pt x="50" y="2683"/>
                </a:cubicBezTo>
                <a:lnTo>
                  <a:pt x="3123" y="4586"/>
                </a:lnTo>
                <a:cubicBezTo>
                  <a:pt x="3221" y="4635"/>
                  <a:pt x="3367" y="4635"/>
                  <a:pt x="3465" y="4586"/>
                </a:cubicBezTo>
                <a:lnTo>
                  <a:pt x="4733" y="3757"/>
                </a:lnTo>
                <a:cubicBezTo>
                  <a:pt x="4782" y="3708"/>
                  <a:pt x="4831" y="3659"/>
                  <a:pt x="4831" y="36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7132052" y="3252957"/>
            <a:ext cx="165875" cy="115274"/>
          </a:xfrm>
          <a:custGeom>
            <a:rect b="b" l="l" r="r" t="t"/>
            <a:pathLst>
              <a:path extrusionOk="0" h="4636" w="6734">
                <a:moveTo>
                  <a:pt x="6733" y="2489"/>
                </a:moveTo>
                <a:lnTo>
                  <a:pt x="6733" y="2489"/>
                </a:lnTo>
                <a:lnTo>
                  <a:pt x="6733" y="2098"/>
                </a:lnTo>
                <a:lnTo>
                  <a:pt x="6733" y="2098"/>
                </a:lnTo>
                <a:cubicBezTo>
                  <a:pt x="6733" y="2001"/>
                  <a:pt x="6684" y="1952"/>
                  <a:pt x="6636" y="1952"/>
                </a:cubicBezTo>
                <a:lnTo>
                  <a:pt x="3611" y="98"/>
                </a:lnTo>
                <a:cubicBezTo>
                  <a:pt x="3464" y="1"/>
                  <a:pt x="3367" y="1"/>
                  <a:pt x="3269" y="98"/>
                </a:cubicBezTo>
                <a:lnTo>
                  <a:pt x="98" y="2050"/>
                </a:lnTo>
                <a:cubicBezTo>
                  <a:pt x="49" y="2098"/>
                  <a:pt x="1" y="2147"/>
                  <a:pt x="1" y="2196"/>
                </a:cubicBezTo>
                <a:lnTo>
                  <a:pt x="1" y="2196"/>
                </a:lnTo>
                <a:lnTo>
                  <a:pt x="1" y="2586"/>
                </a:lnTo>
                <a:lnTo>
                  <a:pt x="1" y="2586"/>
                </a:lnTo>
                <a:cubicBezTo>
                  <a:pt x="1" y="2635"/>
                  <a:pt x="49" y="2733"/>
                  <a:pt x="98" y="2733"/>
                </a:cubicBezTo>
                <a:lnTo>
                  <a:pt x="3123" y="4587"/>
                </a:lnTo>
                <a:cubicBezTo>
                  <a:pt x="3221" y="4635"/>
                  <a:pt x="3367" y="4635"/>
                  <a:pt x="3464" y="4587"/>
                </a:cubicBezTo>
                <a:lnTo>
                  <a:pt x="6636" y="2586"/>
                </a:lnTo>
                <a:cubicBezTo>
                  <a:pt x="6684" y="2586"/>
                  <a:pt x="6733" y="2537"/>
                  <a:pt x="6733" y="248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7229403" y="3313596"/>
            <a:ext cx="165875" cy="115274"/>
          </a:xfrm>
          <a:custGeom>
            <a:rect b="b" l="l" r="r" t="t"/>
            <a:pathLst>
              <a:path extrusionOk="0" h="4636" w="6734">
                <a:moveTo>
                  <a:pt x="6733" y="2489"/>
                </a:moveTo>
                <a:lnTo>
                  <a:pt x="6733" y="2489"/>
                </a:lnTo>
                <a:lnTo>
                  <a:pt x="6733" y="2099"/>
                </a:lnTo>
                <a:lnTo>
                  <a:pt x="6733" y="2099"/>
                </a:lnTo>
                <a:cubicBezTo>
                  <a:pt x="6733" y="2001"/>
                  <a:pt x="6684" y="1952"/>
                  <a:pt x="6635" y="1952"/>
                </a:cubicBezTo>
                <a:lnTo>
                  <a:pt x="3611" y="98"/>
                </a:lnTo>
                <a:cubicBezTo>
                  <a:pt x="3513" y="1"/>
                  <a:pt x="3367" y="1"/>
                  <a:pt x="3269" y="98"/>
                </a:cubicBezTo>
                <a:lnTo>
                  <a:pt x="98" y="2050"/>
                </a:lnTo>
                <a:cubicBezTo>
                  <a:pt x="49" y="2099"/>
                  <a:pt x="0" y="2148"/>
                  <a:pt x="0" y="2196"/>
                </a:cubicBezTo>
                <a:lnTo>
                  <a:pt x="0" y="2196"/>
                </a:lnTo>
                <a:lnTo>
                  <a:pt x="0" y="2587"/>
                </a:lnTo>
                <a:lnTo>
                  <a:pt x="0" y="2587"/>
                </a:lnTo>
                <a:cubicBezTo>
                  <a:pt x="0" y="2635"/>
                  <a:pt x="49" y="2733"/>
                  <a:pt x="98" y="2733"/>
                </a:cubicBezTo>
                <a:lnTo>
                  <a:pt x="3123" y="4587"/>
                </a:lnTo>
                <a:cubicBezTo>
                  <a:pt x="3220" y="4636"/>
                  <a:pt x="3367" y="4636"/>
                  <a:pt x="3464" y="4587"/>
                </a:cubicBezTo>
                <a:lnTo>
                  <a:pt x="6635" y="2587"/>
                </a:lnTo>
                <a:cubicBezTo>
                  <a:pt x="6684" y="2587"/>
                  <a:pt x="6733" y="2538"/>
                  <a:pt x="6733" y="248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6620074" y="2418435"/>
            <a:ext cx="165875" cy="114044"/>
          </a:xfrm>
          <a:custGeom>
            <a:rect b="b" l="l" r="r" t="t"/>
            <a:pathLst>
              <a:path extrusionOk="0" h="4587" w="6734">
                <a:moveTo>
                  <a:pt x="99" y="2684"/>
                </a:moveTo>
                <a:lnTo>
                  <a:pt x="3123" y="4538"/>
                </a:lnTo>
                <a:cubicBezTo>
                  <a:pt x="3221" y="4587"/>
                  <a:pt x="3367" y="4587"/>
                  <a:pt x="3465" y="4538"/>
                </a:cubicBezTo>
                <a:lnTo>
                  <a:pt x="6636" y="2538"/>
                </a:lnTo>
                <a:cubicBezTo>
                  <a:pt x="6685" y="2489"/>
                  <a:pt x="6734" y="2440"/>
                  <a:pt x="6734" y="2391"/>
                </a:cubicBezTo>
                <a:lnTo>
                  <a:pt x="6734" y="2391"/>
                </a:lnTo>
                <a:lnTo>
                  <a:pt x="6734" y="2001"/>
                </a:lnTo>
                <a:lnTo>
                  <a:pt x="6734" y="2001"/>
                </a:lnTo>
                <a:cubicBezTo>
                  <a:pt x="6734" y="1952"/>
                  <a:pt x="6685" y="1903"/>
                  <a:pt x="6636" y="1903"/>
                </a:cubicBezTo>
                <a:lnTo>
                  <a:pt x="3611" y="49"/>
                </a:lnTo>
                <a:cubicBezTo>
                  <a:pt x="3514" y="1"/>
                  <a:pt x="3367" y="1"/>
                  <a:pt x="3270" y="49"/>
                </a:cubicBezTo>
                <a:lnTo>
                  <a:pt x="99" y="2050"/>
                </a:lnTo>
                <a:cubicBezTo>
                  <a:pt x="50" y="2050"/>
                  <a:pt x="1" y="2147"/>
                  <a:pt x="1" y="2196"/>
                </a:cubicBezTo>
                <a:lnTo>
                  <a:pt x="1" y="2196"/>
                </a:lnTo>
                <a:lnTo>
                  <a:pt x="1" y="2586"/>
                </a:lnTo>
                <a:lnTo>
                  <a:pt x="1" y="2586"/>
                </a:lnTo>
                <a:cubicBezTo>
                  <a:pt x="1" y="2635"/>
                  <a:pt x="50" y="2684"/>
                  <a:pt x="99" y="268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6717425" y="2477881"/>
            <a:ext cx="165875" cy="115238"/>
          </a:xfrm>
          <a:custGeom>
            <a:rect b="b" l="l" r="r" t="t"/>
            <a:pathLst>
              <a:path extrusionOk="0" h="4635" w="6734">
                <a:moveTo>
                  <a:pt x="1" y="2586"/>
                </a:moveTo>
                <a:lnTo>
                  <a:pt x="1" y="2586"/>
                </a:lnTo>
                <a:cubicBezTo>
                  <a:pt x="1" y="2635"/>
                  <a:pt x="50" y="2683"/>
                  <a:pt x="98" y="2732"/>
                </a:cubicBezTo>
                <a:lnTo>
                  <a:pt x="3123" y="4586"/>
                </a:lnTo>
                <a:cubicBezTo>
                  <a:pt x="3221" y="4635"/>
                  <a:pt x="3367" y="4635"/>
                  <a:pt x="3465" y="4586"/>
                </a:cubicBezTo>
                <a:lnTo>
                  <a:pt x="6636" y="2635"/>
                </a:lnTo>
                <a:cubicBezTo>
                  <a:pt x="6685" y="2586"/>
                  <a:pt x="6733" y="2537"/>
                  <a:pt x="6733" y="2488"/>
                </a:cubicBezTo>
                <a:lnTo>
                  <a:pt x="6733" y="2488"/>
                </a:lnTo>
                <a:lnTo>
                  <a:pt x="6733" y="2049"/>
                </a:lnTo>
                <a:lnTo>
                  <a:pt x="6733" y="2049"/>
                </a:lnTo>
                <a:cubicBezTo>
                  <a:pt x="6733" y="2000"/>
                  <a:pt x="6685" y="1952"/>
                  <a:pt x="6636" y="1903"/>
                </a:cubicBezTo>
                <a:lnTo>
                  <a:pt x="3611" y="49"/>
                </a:lnTo>
                <a:cubicBezTo>
                  <a:pt x="3513" y="0"/>
                  <a:pt x="3367" y="0"/>
                  <a:pt x="3270" y="49"/>
                </a:cubicBezTo>
                <a:lnTo>
                  <a:pt x="98" y="2049"/>
                </a:lnTo>
                <a:cubicBezTo>
                  <a:pt x="50" y="2098"/>
                  <a:pt x="1" y="2147"/>
                  <a:pt x="1" y="2196"/>
                </a:cubicBezTo>
                <a:lnTo>
                  <a:pt x="1" y="219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6814776" y="2538519"/>
            <a:ext cx="165875" cy="115263"/>
          </a:xfrm>
          <a:custGeom>
            <a:rect b="b" l="l" r="r" t="t"/>
            <a:pathLst>
              <a:path extrusionOk="0" h="4636" w="6734">
                <a:moveTo>
                  <a:pt x="6684" y="2050"/>
                </a:moveTo>
                <a:cubicBezTo>
                  <a:pt x="6733" y="2001"/>
                  <a:pt x="6684" y="1952"/>
                  <a:pt x="6636" y="1903"/>
                </a:cubicBezTo>
                <a:lnTo>
                  <a:pt x="3562" y="98"/>
                </a:lnTo>
                <a:cubicBezTo>
                  <a:pt x="3464" y="1"/>
                  <a:pt x="3367" y="1"/>
                  <a:pt x="3269" y="98"/>
                </a:cubicBezTo>
                <a:lnTo>
                  <a:pt x="98" y="2050"/>
                </a:lnTo>
                <a:cubicBezTo>
                  <a:pt x="49" y="2098"/>
                  <a:pt x="1" y="2147"/>
                  <a:pt x="1" y="2245"/>
                </a:cubicBezTo>
                <a:lnTo>
                  <a:pt x="1" y="2245"/>
                </a:lnTo>
                <a:lnTo>
                  <a:pt x="1" y="2586"/>
                </a:lnTo>
                <a:lnTo>
                  <a:pt x="1" y="2586"/>
                </a:lnTo>
                <a:cubicBezTo>
                  <a:pt x="1" y="2684"/>
                  <a:pt x="49" y="2733"/>
                  <a:pt x="98" y="2733"/>
                </a:cubicBezTo>
                <a:lnTo>
                  <a:pt x="3123" y="4587"/>
                </a:lnTo>
                <a:cubicBezTo>
                  <a:pt x="3221" y="4635"/>
                  <a:pt x="3367" y="4635"/>
                  <a:pt x="3464" y="4587"/>
                </a:cubicBezTo>
                <a:lnTo>
                  <a:pt x="6636" y="2586"/>
                </a:lnTo>
                <a:cubicBezTo>
                  <a:pt x="6684" y="2586"/>
                  <a:pt x="6733" y="2538"/>
                  <a:pt x="6733" y="2440"/>
                </a:cubicBezTo>
                <a:lnTo>
                  <a:pt x="6733" y="2440"/>
                </a:lnTo>
                <a:lnTo>
                  <a:pt x="6733" y="2050"/>
                </a:lnTo>
                <a:lnTo>
                  <a:pt x="6733" y="205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6912126" y="2599158"/>
            <a:ext cx="165875" cy="115263"/>
          </a:xfrm>
          <a:custGeom>
            <a:rect b="b" l="l" r="r" t="t"/>
            <a:pathLst>
              <a:path extrusionOk="0" h="4636" w="6734">
                <a:moveTo>
                  <a:pt x="6733" y="2050"/>
                </a:moveTo>
                <a:cubicBezTo>
                  <a:pt x="6733" y="2001"/>
                  <a:pt x="6684" y="1952"/>
                  <a:pt x="6635" y="1904"/>
                </a:cubicBezTo>
                <a:lnTo>
                  <a:pt x="3611" y="50"/>
                </a:lnTo>
                <a:cubicBezTo>
                  <a:pt x="3464" y="1"/>
                  <a:pt x="3367" y="1"/>
                  <a:pt x="3269" y="50"/>
                </a:cubicBezTo>
                <a:lnTo>
                  <a:pt x="98" y="2050"/>
                </a:lnTo>
                <a:cubicBezTo>
                  <a:pt x="49" y="2050"/>
                  <a:pt x="0" y="2099"/>
                  <a:pt x="0" y="2196"/>
                </a:cubicBezTo>
                <a:lnTo>
                  <a:pt x="0" y="2196"/>
                </a:lnTo>
                <a:lnTo>
                  <a:pt x="0" y="2538"/>
                </a:lnTo>
                <a:lnTo>
                  <a:pt x="0" y="2538"/>
                </a:lnTo>
                <a:cubicBezTo>
                  <a:pt x="0" y="2587"/>
                  <a:pt x="49" y="2684"/>
                  <a:pt x="98" y="2684"/>
                </a:cubicBezTo>
                <a:lnTo>
                  <a:pt x="3123" y="4538"/>
                </a:lnTo>
                <a:cubicBezTo>
                  <a:pt x="3220" y="4636"/>
                  <a:pt x="3367" y="4636"/>
                  <a:pt x="3464" y="4538"/>
                </a:cubicBezTo>
                <a:lnTo>
                  <a:pt x="6635" y="2587"/>
                </a:lnTo>
                <a:cubicBezTo>
                  <a:pt x="6684" y="2538"/>
                  <a:pt x="6733" y="2489"/>
                  <a:pt x="6733" y="2440"/>
                </a:cubicBezTo>
                <a:lnTo>
                  <a:pt x="6733" y="2440"/>
                </a:lnTo>
                <a:lnTo>
                  <a:pt x="6733" y="205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7009477" y="2659822"/>
            <a:ext cx="165851" cy="115263"/>
          </a:xfrm>
          <a:custGeom>
            <a:rect b="b" l="l" r="r" t="t"/>
            <a:pathLst>
              <a:path extrusionOk="0" h="4636" w="6733">
                <a:moveTo>
                  <a:pt x="6733" y="2049"/>
                </a:moveTo>
                <a:cubicBezTo>
                  <a:pt x="6733" y="2001"/>
                  <a:pt x="6684" y="1952"/>
                  <a:pt x="6635" y="1903"/>
                </a:cubicBezTo>
                <a:lnTo>
                  <a:pt x="3610" y="49"/>
                </a:lnTo>
                <a:cubicBezTo>
                  <a:pt x="3513" y="0"/>
                  <a:pt x="3367" y="0"/>
                  <a:pt x="3269" y="49"/>
                </a:cubicBezTo>
                <a:lnTo>
                  <a:pt x="98" y="2049"/>
                </a:lnTo>
                <a:cubicBezTo>
                  <a:pt x="49" y="2049"/>
                  <a:pt x="0" y="2098"/>
                  <a:pt x="0" y="2196"/>
                </a:cubicBezTo>
                <a:lnTo>
                  <a:pt x="0" y="2196"/>
                </a:lnTo>
                <a:lnTo>
                  <a:pt x="0" y="2537"/>
                </a:lnTo>
                <a:lnTo>
                  <a:pt x="0" y="2537"/>
                </a:lnTo>
                <a:cubicBezTo>
                  <a:pt x="0" y="2586"/>
                  <a:pt x="49" y="2684"/>
                  <a:pt x="98" y="2684"/>
                </a:cubicBezTo>
                <a:lnTo>
                  <a:pt x="3123" y="4538"/>
                </a:lnTo>
                <a:cubicBezTo>
                  <a:pt x="3220" y="4635"/>
                  <a:pt x="3367" y="4635"/>
                  <a:pt x="3464" y="4538"/>
                </a:cubicBezTo>
                <a:lnTo>
                  <a:pt x="6635" y="2586"/>
                </a:lnTo>
                <a:cubicBezTo>
                  <a:pt x="6684" y="2537"/>
                  <a:pt x="6733" y="2488"/>
                  <a:pt x="6733" y="2440"/>
                </a:cubicBezTo>
                <a:lnTo>
                  <a:pt x="6733" y="2440"/>
                </a:lnTo>
                <a:lnTo>
                  <a:pt x="6733" y="204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7497413" y="2961847"/>
            <a:ext cx="165851" cy="115263"/>
          </a:xfrm>
          <a:custGeom>
            <a:rect b="b" l="l" r="r" t="t"/>
            <a:pathLst>
              <a:path extrusionOk="0" h="4636" w="6733">
                <a:moveTo>
                  <a:pt x="6733" y="2098"/>
                </a:moveTo>
                <a:cubicBezTo>
                  <a:pt x="6733" y="2001"/>
                  <a:pt x="6684" y="1952"/>
                  <a:pt x="6635" y="1952"/>
                </a:cubicBezTo>
                <a:lnTo>
                  <a:pt x="3610" y="49"/>
                </a:lnTo>
                <a:cubicBezTo>
                  <a:pt x="3513" y="0"/>
                  <a:pt x="3366" y="0"/>
                  <a:pt x="3269" y="49"/>
                </a:cubicBezTo>
                <a:lnTo>
                  <a:pt x="98" y="2050"/>
                </a:lnTo>
                <a:cubicBezTo>
                  <a:pt x="49" y="2098"/>
                  <a:pt x="0" y="2147"/>
                  <a:pt x="0" y="2196"/>
                </a:cubicBezTo>
                <a:lnTo>
                  <a:pt x="0" y="2196"/>
                </a:lnTo>
                <a:lnTo>
                  <a:pt x="0" y="2586"/>
                </a:lnTo>
                <a:lnTo>
                  <a:pt x="0" y="2586"/>
                </a:lnTo>
                <a:cubicBezTo>
                  <a:pt x="0" y="2635"/>
                  <a:pt x="49" y="2733"/>
                  <a:pt x="98" y="2733"/>
                </a:cubicBezTo>
                <a:lnTo>
                  <a:pt x="3122" y="4587"/>
                </a:lnTo>
                <a:cubicBezTo>
                  <a:pt x="3220" y="4635"/>
                  <a:pt x="3366" y="4635"/>
                  <a:pt x="3464" y="4587"/>
                </a:cubicBezTo>
                <a:lnTo>
                  <a:pt x="6635" y="2586"/>
                </a:lnTo>
                <a:cubicBezTo>
                  <a:pt x="6684" y="2537"/>
                  <a:pt x="6733" y="2489"/>
                  <a:pt x="6733" y="2440"/>
                </a:cubicBezTo>
                <a:lnTo>
                  <a:pt x="6733" y="2440"/>
                </a:lnTo>
                <a:lnTo>
                  <a:pt x="6733" y="205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7594740" y="3023704"/>
            <a:ext cx="165875" cy="114044"/>
          </a:xfrm>
          <a:custGeom>
            <a:rect b="b" l="l" r="r" t="t"/>
            <a:pathLst>
              <a:path extrusionOk="0" h="4587" w="6734">
                <a:moveTo>
                  <a:pt x="6734" y="2050"/>
                </a:moveTo>
                <a:cubicBezTo>
                  <a:pt x="6734" y="1952"/>
                  <a:pt x="6685" y="1903"/>
                  <a:pt x="6636" y="1855"/>
                </a:cubicBezTo>
                <a:lnTo>
                  <a:pt x="3611" y="49"/>
                </a:lnTo>
                <a:cubicBezTo>
                  <a:pt x="3465" y="1"/>
                  <a:pt x="3367" y="1"/>
                  <a:pt x="3270" y="49"/>
                </a:cubicBezTo>
                <a:lnTo>
                  <a:pt x="98" y="2050"/>
                </a:lnTo>
                <a:cubicBezTo>
                  <a:pt x="50" y="2050"/>
                  <a:pt x="1" y="2099"/>
                  <a:pt x="1" y="2196"/>
                </a:cubicBezTo>
                <a:lnTo>
                  <a:pt x="1" y="2196"/>
                </a:lnTo>
                <a:lnTo>
                  <a:pt x="1" y="2538"/>
                </a:lnTo>
                <a:lnTo>
                  <a:pt x="1" y="2538"/>
                </a:lnTo>
                <a:cubicBezTo>
                  <a:pt x="1" y="2586"/>
                  <a:pt x="50" y="2684"/>
                  <a:pt x="98" y="2684"/>
                </a:cubicBezTo>
                <a:lnTo>
                  <a:pt x="3123" y="4538"/>
                </a:lnTo>
                <a:cubicBezTo>
                  <a:pt x="3221" y="4587"/>
                  <a:pt x="3367" y="4587"/>
                  <a:pt x="3465" y="4538"/>
                </a:cubicBezTo>
                <a:lnTo>
                  <a:pt x="6636" y="2538"/>
                </a:lnTo>
                <a:cubicBezTo>
                  <a:pt x="6685" y="2489"/>
                  <a:pt x="6734" y="2440"/>
                  <a:pt x="6734" y="2391"/>
                </a:cubicBezTo>
                <a:lnTo>
                  <a:pt x="6734" y="2391"/>
                </a:lnTo>
                <a:lnTo>
                  <a:pt x="6734" y="200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7692090" y="3083149"/>
            <a:ext cx="165875" cy="115263"/>
          </a:xfrm>
          <a:custGeom>
            <a:rect b="b" l="l" r="r" t="t"/>
            <a:pathLst>
              <a:path extrusionOk="0" h="4636" w="6734">
                <a:moveTo>
                  <a:pt x="6733" y="2440"/>
                </a:moveTo>
                <a:lnTo>
                  <a:pt x="6733" y="2440"/>
                </a:lnTo>
                <a:lnTo>
                  <a:pt x="6733" y="2049"/>
                </a:lnTo>
                <a:lnTo>
                  <a:pt x="6733" y="2049"/>
                </a:lnTo>
                <a:cubicBezTo>
                  <a:pt x="6733" y="2001"/>
                  <a:pt x="6685" y="1952"/>
                  <a:pt x="6636" y="1903"/>
                </a:cubicBezTo>
                <a:lnTo>
                  <a:pt x="3611" y="49"/>
                </a:lnTo>
                <a:cubicBezTo>
                  <a:pt x="3513" y="0"/>
                  <a:pt x="3367" y="0"/>
                  <a:pt x="3269" y="49"/>
                </a:cubicBezTo>
                <a:lnTo>
                  <a:pt x="98" y="2049"/>
                </a:lnTo>
                <a:cubicBezTo>
                  <a:pt x="49" y="2049"/>
                  <a:pt x="1" y="2147"/>
                  <a:pt x="49" y="2196"/>
                </a:cubicBezTo>
                <a:lnTo>
                  <a:pt x="49" y="2196"/>
                </a:lnTo>
                <a:lnTo>
                  <a:pt x="49" y="2586"/>
                </a:lnTo>
                <a:lnTo>
                  <a:pt x="49" y="2586"/>
                </a:lnTo>
                <a:cubicBezTo>
                  <a:pt x="1" y="2635"/>
                  <a:pt x="49" y="2732"/>
                  <a:pt x="98" y="2732"/>
                </a:cubicBezTo>
                <a:lnTo>
                  <a:pt x="3172" y="4586"/>
                </a:lnTo>
                <a:cubicBezTo>
                  <a:pt x="3269" y="4635"/>
                  <a:pt x="3367" y="4635"/>
                  <a:pt x="3465" y="4586"/>
                </a:cubicBezTo>
                <a:lnTo>
                  <a:pt x="6636" y="2586"/>
                </a:lnTo>
                <a:cubicBezTo>
                  <a:pt x="6685" y="2586"/>
                  <a:pt x="6733" y="2537"/>
                  <a:pt x="6733" y="24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6657344" y="2571263"/>
            <a:ext cx="165875" cy="115263"/>
          </a:xfrm>
          <a:custGeom>
            <a:rect b="b" l="l" r="r" t="t"/>
            <a:pathLst>
              <a:path extrusionOk="0" h="4636" w="6734">
                <a:moveTo>
                  <a:pt x="0" y="2587"/>
                </a:moveTo>
                <a:lnTo>
                  <a:pt x="0" y="2587"/>
                </a:lnTo>
                <a:cubicBezTo>
                  <a:pt x="0" y="2635"/>
                  <a:pt x="49" y="2684"/>
                  <a:pt x="98" y="2733"/>
                </a:cubicBezTo>
                <a:lnTo>
                  <a:pt x="3123" y="4587"/>
                </a:lnTo>
                <a:cubicBezTo>
                  <a:pt x="3220" y="4636"/>
                  <a:pt x="3367" y="4636"/>
                  <a:pt x="3464" y="4587"/>
                </a:cubicBezTo>
                <a:lnTo>
                  <a:pt x="6635" y="2587"/>
                </a:lnTo>
                <a:cubicBezTo>
                  <a:pt x="6684" y="2538"/>
                  <a:pt x="6733" y="2489"/>
                  <a:pt x="6733" y="2440"/>
                </a:cubicBezTo>
                <a:lnTo>
                  <a:pt x="6733" y="2440"/>
                </a:lnTo>
                <a:lnTo>
                  <a:pt x="6733" y="2050"/>
                </a:lnTo>
                <a:lnTo>
                  <a:pt x="6733" y="2050"/>
                </a:lnTo>
                <a:cubicBezTo>
                  <a:pt x="6733" y="2001"/>
                  <a:pt x="6684" y="1952"/>
                  <a:pt x="6635" y="1904"/>
                </a:cubicBezTo>
                <a:lnTo>
                  <a:pt x="3562" y="50"/>
                </a:lnTo>
                <a:cubicBezTo>
                  <a:pt x="3464" y="1"/>
                  <a:pt x="3367" y="1"/>
                  <a:pt x="3269" y="50"/>
                </a:cubicBezTo>
                <a:lnTo>
                  <a:pt x="98" y="2050"/>
                </a:lnTo>
                <a:cubicBezTo>
                  <a:pt x="49" y="2050"/>
                  <a:pt x="0" y="2099"/>
                  <a:pt x="0" y="2196"/>
                </a:cubicBezTo>
                <a:lnTo>
                  <a:pt x="0" y="219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6754695" y="2631926"/>
            <a:ext cx="165851" cy="115263"/>
          </a:xfrm>
          <a:custGeom>
            <a:rect b="b" l="l" r="r" t="t"/>
            <a:pathLst>
              <a:path extrusionOk="0" h="4636" w="6733">
                <a:moveTo>
                  <a:pt x="0" y="2586"/>
                </a:moveTo>
                <a:lnTo>
                  <a:pt x="0" y="2586"/>
                </a:lnTo>
                <a:cubicBezTo>
                  <a:pt x="0" y="2635"/>
                  <a:pt x="49" y="2684"/>
                  <a:pt x="98" y="2732"/>
                </a:cubicBezTo>
                <a:lnTo>
                  <a:pt x="3123" y="4586"/>
                </a:lnTo>
                <a:cubicBezTo>
                  <a:pt x="3220" y="4635"/>
                  <a:pt x="3367" y="4635"/>
                  <a:pt x="3464" y="4586"/>
                </a:cubicBezTo>
                <a:lnTo>
                  <a:pt x="6635" y="2586"/>
                </a:lnTo>
                <a:cubicBezTo>
                  <a:pt x="6684" y="2537"/>
                  <a:pt x="6733" y="2488"/>
                  <a:pt x="6733" y="2440"/>
                </a:cubicBezTo>
                <a:lnTo>
                  <a:pt x="6733" y="2440"/>
                </a:lnTo>
                <a:lnTo>
                  <a:pt x="6733" y="2049"/>
                </a:lnTo>
                <a:lnTo>
                  <a:pt x="6733" y="2049"/>
                </a:lnTo>
                <a:cubicBezTo>
                  <a:pt x="6733" y="2000"/>
                  <a:pt x="6684" y="1952"/>
                  <a:pt x="6635" y="1903"/>
                </a:cubicBezTo>
                <a:lnTo>
                  <a:pt x="3562" y="49"/>
                </a:lnTo>
                <a:cubicBezTo>
                  <a:pt x="3464" y="0"/>
                  <a:pt x="3367" y="0"/>
                  <a:pt x="3269" y="49"/>
                </a:cubicBezTo>
                <a:lnTo>
                  <a:pt x="98" y="2049"/>
                </a:lnTo>
                <a:cubicBezTo>
                  <a:pt x="49" y="2098"/>
                  <a:pt x="0" y="2147"/>
                  <a:pt x="0" y="2196"/>
                </a:cubicBezTo>
                <a:lnTo>
                  <a:pt x="0" y="219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6852021" y="2691347"/>
            <a:ext cx="165875" cy="115263"/>
          </a:xfrm>
          <a:custGeom>
            <a:rect b="b" l="l" r="r" t="t"/>
            <a:pathLst>
              <a:path extrusionOk="0" h="4636" w="6734">
                <a:moveTo>
                  <a:pt x="6685" y="2099"/>
                </a:moveTo>
                <a:cubicBezTo>
                  <a:pt x="6685" y="2050"/>
                  <a:pt x="6685" y="1952"/>
                  <a:pt x="6636" y="1952"/>
                </a:cubicBezTo>
                <a:lnTo>
                  <a:pt x="3562" y="98"/>
                </a:lnTo>
                <a:cubicBezTo>
                  <a:pt x="3465" y="1"/>
                  <a:pt x="3367" y="1"/>
                  <a:pt x="3270" y="98"/>
                </a:cubicBezTo>
                <a:lnTo>
                  <a:pt x="99" y="2050"/>
                </a:lnTo>
                <a:cubicBezTo>
                  <a:pt x="50" y="2099"/>
                  <a:pt x="1" y="2147"/>
                  <a:pt x="1" y="2196"/>
                </a:cubicBezTo>
                <a:lnTo>
                  <a:pt x="1" y="2196"/>
                </a:lnTo>
                <a:lnTo>
                  <a:pt x="1" y="2587"/>
                </a:lnTo>
                <a:lnTo>
                  <a:pt x="1" y="2587"/>
                </a:lnTo>
                <a:cubicBezTo>
                  <a:pt x="1" y="2684"/>
                  <a:pt x="50" y="2733"/>
                  <a:pt x="99" y="2733"/>
                </a:cubicBezTo>
                <a:lnTo>
                  <a:pt x="3123" y="4587"/>
                </a:lnTo>
                <a:cubicBezTo>
                  <a:pt x="3221" y="4636"/>
                  <a:pt x="3367" y="4636"/>
                  <a:pt x="3465" y="4587"/>
                </a:cubicBezTo>
                <a:lnTo>
                  <a:pt x="6636" y="2587"/>
                </a:lnTo>
                <a:cubicBezTo>
                  <a:pt x="6685" y="2587"/>
                  <a:pt x="6734" y="2489"/>
                  <a:pt x="6734" y="2440"/>
                </a:cubicBezTo>
                <a:lnTo>
                  <a:pt x="6734" y="2440"/>
                </a:lnTo>
                <a:lnTo>
                  <a:pt x="6734" y="2050"/>
                </a:lnTo>
                <a:lnTo>
                  <a:pt x="6734" y="205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6948165" y="2752010"/>
            <a:ext cx="165875" cy="116456"/>
          </a:xfrm>
          <a:custGeom>
            <a:rect b="b" l="l" r="r" t="t"/>
            <a:pathLst>
              <a:path extrusionOk="0" h="4684" w="6734">
                <a:moveTo>
                  <a:pt x="6734" y="2098"/>
                </a:moveTo>
                <a:cubicBezTo>
                  <a:pt x="6734" y="2049"/>
                  <a:pt x="6685" y="1952"/>
                  <a:pt x="6636" y="1952"/>
                </a:cubicBezTo>
                <a:lnTo>
                  <a:pt x="3611" y="98"/>
                </a:lnTo>
                <a:cubicBezTo>
                  <a:pt x="3514" y="0"/>
                  <a:pt x="3367" y="0"/>
                  <a:pt x="3270" y="98"/>
                </a:cubicBezTo>
                <a:lnTo>
                  <a:pt x="99" y="2049"/>
                </a:lnTo>
                <a:cubicBezTo>
                  <a:pt x="50" y="2098"/>
                  <a:pt x="1" y="2147"/>
                  <a:pt x="50" y="2196"/>
                </a:cubicBezTo>
                <a:lnTo>
                  <a:pt x="50" y="2196"/>
                </a:lnTo>
                <a:lnTo>
                  <a:pt x="50" y="2586"/>
                </a:lnTo>
                <a:lnTo>
                  <a:pt x="50" y="2586"/>
                </a:lnTo>
                <a:cubicBezTo>
                  <a:pt x="50" y="2635"/>
                  <a:pt x="50" y="2732"/>
                  <a:pt x="99" y="2732"/>
                </a:cubicBezTo>
                <a:lnTo>
                  <a:pt x="3172" y="4586"/>
                </a:lnTo>
                <a:cubicBezTo>
                  <a:pt x="3270" y="4684"/>
                  <a:pt x="3367" y="4684"/>
                  <a:pt x="3514" y="4586"/>
                </a:cubicBezTo>
                <a:lnTo>
                  <a:pt x="6685" y="2635"/>
                </a:lnTo>
                <a:cubicBezTo>
                  <a:pt x="6685" y="2586"/>
                  <a:pt x="6734" y="2537"/>
                  <a:pt x="6734" y="2488"/>
                </a:cubicBezTo>
                <a:lnTo>
                  <a:pt x="6734" y="2488"/>
                </a:lnTo>
                <a:lnTo>
                  <a:pt x="6734" y="209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7339957" y="2994590"/>
            <a:ext cx="164668" cy="115263"/>
          </a:xfrm>
          <a:custGeom>
            <a:rect b="b" l="l" r="r" t="t"/>
            <a:pathLst>
              <a:path extrusionOk="0" h="4636" w="6685">
                <a:moveTo>
                  <a:pt x="1" y="2586"/>
                </a:moveTo>
                <a:lnTo>
                  <a:pt x="1" y="2586"/>
                </a:lnTo>
                <a:cubicBezTo>
                  <a:pt x="1" y="2635"/>
                  <a:pt x="1" y="2684"/>
                  <a:pt x="50" y="2733"/>
                </a:cubicBezTo>
                <a:lnTo>
                  <a:pt x="3123" y="4587"/>
                </a:lnTo>
                <a:cubicBezTo>
                  <a:pt x="3221" y="4636"/>
                  <a:pt x="3367" y="4636"/>
                  <a:pt x="3465" y="4587"/>
                </a:cubicBezTo>
                <a:lnTo>
                  <a:pt x="6636" y="2586"/>
                </a:lnTo>
                <a:cubicBezTo>
                  <a:pt x="6685" y="2586"/>
                  <a:pt x="6685" y="2538"/>
                  <a:pt x="6685" y="2440"/>
                </a:cubicBezTo>
                <a:lnTo>
                  <a:pt x="6685" y="2440"/>
                </a:lnTo>
                <a:lnTo>
                  <a:pt x="6685" y="2050"/>
                </a:lnTo>
                <a:lnTo>
                  <a:pt x="6685" y="2050"/>
                </a:lnTo>
                <a:cubicBezTo>
                  <a:pt x="6685" y="2001"/>
                  <a:pt x="6685" y="1952"/>
                  <a:pt x="6636" y="1903"/>
                </a:cubicBezTo>
                <a:lnTo>
                  <a:pt x="3562" y="50"/>
                </a:lnTo>
                <a:cubicBezTo>
                  <a:pt x="3465" y="1"/>
                  <a:pt x="3318" y="1"/>
                  <a:pt x="3221" y="50"/>
                </a:cubicBezTo>
                <a:lnTo>
                  <a:pt x="50" y="2050"/>
                </a:lnTo>
                <a:cubicBezTo>
                  <a:pt x="1" y="2050"/>
                  <a:pt x="1" y="2147"/>
                  <a:pt x="1" y="2196"/>
                </a:cubicBezTo>
                <a:lnTo>
                  <a:pt x="1" y="219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7437308" y="3055254"/>
            <a:ext cx="165875" cy="116456"/>
          </a:xfrm>
          <a:custGeom>
            <a:rect b="b" l="l" r="r" t="t"/>
            <a:pathLst>
              <a:path extrusionOk="0" h="4684" w="6734">
                <a:moveTo>
                  <a:pt x="6685" y="2439"/>
                </a:moveTo>
                <a:lnTo>
                  <a:pt x="6685" y="2439"/>
                </a:lnTo>
                <a:lnTo>
                  <a:pt x="6685" y="2049"/>
                </a:lnTo>
                <a:lnTo>
                  <a:pt x="6685" y="2049"/>
                </a:lnTo>
                <a:cubicBezTo>
                  <a:pt x="6685" y="2000"/>
                  <a:pt x="6685" y="1952"/>
                  <a:pt x="6636" y="1903"/>
                </a:cubicBezTo>
                <a:lnTo>
                  <a:pt x="3562" y="98"/>
                </a:lnTo>
                <a:cubicBezTo>
                  <a:pt x="3465" y="0"/>
                  <a:pt x="3318" y="0"/>
                  <a:pt x="3221" y="98"/>
                </a:cubicBezTo>
                <a:lnTo>
                  <a:pt x="98" y="2049"/>
                </a:lnTo>
                <a:cubicBezTo>
                  <a:pt x="1" y="2098"/>
                  <a:pt x="1" y="2147"/>
                  <a:pt x="1" y="2196"/>
                </a:cubicBezTo>
                <a:lnTo>
                  <a:pt x="1" y="2196"/>
                </a:lnTo>
                <a:lnTo>
                  <a:pt x="1" y="2586"/>
                </a:lnTo>
                <a:lnTo>
                  <a:pt x="1" y="2586"/>
                </a:lnTo>
                <a:cubicBezTo>
                  <a:pt x="1" y="2683"/>
                  <a:pt x="1" y="2732"/>
                  <a:pt x="98" y="2732"/>
                </a:cubicBezTo>
                <a:lnTo>
                  <a:pt x="3123" y="4635"/>
                </a:lnTo>
                <a:cubicBezTo>
                  <a:pt x="3221" y="4684"/>
                  <a:pt x="3367" y="4684"/>
                  <a:pt x="3465" y="4635"/>
                </a:cubicBezTo>
                <a:lnTo>
                  <a:pt x="6636" y="2635"/>
                </a:lnTo>
                <a:cubicBezTo>
                  <a:pt x="6685" y="2586"/>
                  <a:pt x="6733" y="2537"/>
                  <a:pt x="6685" y="243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7534659" y="3115892"/>
            <a:ext cx="165875" cy="114044"/>
          </a:xfrm>
          <a:custGeom>
            <a:rect b="b" l="l" r="r" t="t"/>
            <a:pathLst>
              <a:path extrusionOk="0" h="4587" w="6734">
                <a:moveTo>
                  <a:pt x="6733" y="2440"/>
                </a:moveTo>
                <a:lnTo>
                  <a:pt x="6733" y="2440"/>
                </a:lnTo>
                <a:lnTo>
                  <a:pt x="6733" y="2050"/>
                </a:lnTo>
                <a:lnTo>
                  <a:pt x="6733" y="2050"/>
                </a:lnTo>
                <a:cubicBezTo>
                  <a:pt x="6733" y="2001"/>
                  <a:pt x="6684" y="1952"/>
                  <a:pt x="6636" y="1903"/>
                </a:cubicBezTo>
                <a:lnTo>
                  <a:pt x="3562" y="49"/>
                </a:lnTo>
                <a:cubicBezTo>
                  <a:pt x="3464" y="0"/>
                  <a:pt x="3367" y="0"/>
                  <a:pt x="3269" y="49"/>
                </a:cubicBezTo>
                <a:lnTo>
                  <a:pt x="98" y="2050"/>
                </a:lnTo>
                <a:cubicBezTo>
                  <a:pt x="49" y="2050"/>
                  <a:pt x="0" y="2098"/>
                  <a:pt x="0" y="2196"/>
                </a:cubicBezTo>
                <a:lnTo>
                  <a:pt x="0" y="2196"/>
                </a:lnTo>
                <a:lnTo>
                  <a:pt x="0" y="2586"/>
                </a:lnTo>
                <a:lnTo>
                  <a:pt x="0" y="2586"/>
                </a:lnTo>
                <a:cubicBezTo>
                  <a:pt x="0" y="2635"/>
                  <a:pt x="49" y="2684"/>
                  <a:pt x="98" y="2733"/>
                </a:cubicBezTo>
                <a:lnTo>
                  <a:pt x="3123" y="4538"/>
                </a:lnTo>
                <a:cubicBezTo>
                  <a:pt x="3220" y="4587"/>
                  <a:pt x="3367" y="4587"/>
                  <a:pt x="3464" y="4538"/>
                </a:cubicBezTo>
                <a:lnTo>
                  <a:pt x="6636" y="2586"/>
                </a:lnTo>
                <a:cubicBezTo>
                  <a:pt x="6684" y="2537"/>
                  <a:pt x="6684" y="2489"/>
                  <a:pt x="6733" y="24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7632010" y="3176531"/>
            <a:ext cx="165851" cy="115263"/>
          </a:xfrm>
          <a:custGeom>
            <a:rect b="b" l="l" r="r" t="t"/>
            <a:pathLst>
              <a:path extrusionOk="0" h="4636" w="6733">
                <a:moveTo>
                  <a:pt x="6733" y="2050"/>
                </a:moveTo>
                <a:cubicBezTo>
                  <a:pt x="6733" y="2001"/>
                  <a:pt x="6684" y="1952"/>
                  <a:pt x="6635" y="1904"/>
                </a:cubicBezTo>
                <a:lnTo>
                  <a:pt x="3611" y="98"/>
                </a:lnTo>
                <a:cubicBezTo>
                  <a:pt x="3513" y="1"/>
                  <a:pt x="3367" y="1"/>
                  <a:pt x="3269" y="98"/>
                </a:cubicBezTo>
                <a:lnTo>
                  <a:pt x="98" y="2050"/>
                </a:lnTo>
                <a:cubicBezTo>
                  <a:pt x="49" y="2099"/>
                  <a:pt x="0" y="2148"/>
                  <a:pt x="0" y="2196"/>
                </a:cubicBezTo>
                <a:lnTo>
                  <a:pt x="0" y="2196"/>
                </a:lnTo>
                <a:lnTo>
                  <a:pt x="0" y="2587"/>
                </a:lnTo>
                <a:lnTo>
                  <a:pt x="0" y="2587"/>
                </a:lnTo>
                <a:cubicBezTo>
                  <a:pt x="0" y="2635"/>
                  <a:pt x="49" y="2733"/>
                  <a:pt x="98" y="2733"/>
                </a:cubicBezTo>
                <a:lnTo>
                  <a:pt x="3171" y="4587"/>
                </a:lnTo>
                <a:cubicBezTo>
                  <a:pt x="3269" y="4636"/>
                  <a:pt x="3367" y="4636"/>
                  <a:pt x="3464" y="4587"/>
                </a:cubicBezTo>
                <a:lnTo>
                  <a:pt x="6635" y="2587"/>
                </a:lnTo>
                <a:cubicBezTo>
                  <a:pt x="6684" y="2587"/>
                  <a:pt x="6733" y="2489"/>
                  <a:pt x="6733" y="2440"/>
                </a:cubicBezTo>
                <a:lnTo>
                  <a:pt x="6733" y="2440"/>
                </a:lnTo>
                <a:lnTo>
                  <a:pt x="6733" y="205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6513116" y="2479074"/>
            <a:ext cx="210337" cy="144391"/>
          </a:xfrm>
          <a:custGeom>
            <a:rect b="b" l="l" r="r" t="t"/>
            <a:pathLst>
              <a:path extrusionOk="0" h="5807" w="8539">
                <a:moveTo>
                  <a:pt x="98" y="2782"/>
                </a:moveTo>
                <a:lnTo>
                  <a:pt x="1904" y="3904"/>
                </a:lnTo>
                <a:lnTo>
                  <a:pt x="4977" y="5758"/>
                </a:lnTo>
                <a:cubicBezTo>
                  <a:pt x="5075" y="5807"/>
                  <a:pt x="5221" y="5807"/>
                  <a:pt x="5319" y="5758"/>
                </a:cubicBezTo>
                <a:lnTo>
                  <a:pt x="8490" y="3758"/>
                </a:lnTo>
                <a:cubicBezTo>
                  <a:pt x="8539" y="3758"/>
                  <a:pt x="8539" y="3660"/>
                  <a:pt x="8539" y="3611"/>
                </a:cubicBezTo>
                <a:lnTo>
                  <a:pt x="8539" y="3611"/>
                </a:lnTo>
                <a:lnTo>
                  <a:pt x="8539" y="3221"/>
                </a:lnTo>
                <a:lnTo>
                  <a:pt x="8539" y="3221"/>
                </a:lnTo>
                <a:cubicBezTo>
                  <a:pt x="8539" y="3172"/>
                  <a:pt x="8539" y="3123"/>
                  <a:pt x="8490" y="3075"/>
                </a:cubicBezTo>
                <a:lnTo>
                  <a:pt x="7075" y="2196"/>
                </a:lnTo>
                <a:lnTo>
                  <a:pt x="7075" y="2196"/>
                </a:lnTo>
                <a:lnTo>
                  <a:pt x="3611" y="99"/>
                </a:lnTo>
                <a:cubicBezTo>
                  <a:pt x="3465" y="1"/>
                  <a:pt x="3367" y="1"/>
                  <a:pt x="3270" y="99"/>
                </a:cubicBezTo>
                <a:lnTo>
                  <a:pt x="98" y="2050"/>
                </a:lnTo>
                <a:cubicBezTo>
                  <a:pt x="50" y="2099"/>
                  <a:pt x="1" y="2148"/>
                  <a:pt x="1" y="2196"/>
                </a:cubicBezTo>
                <a:lnTo>
                  <a:pt x="1" y="2196"/>
                </a:lnTo>
                <a:lnTo>
                  <a:pt x="1" y="2587"/>
                </a:lnTo>
                <a:lnTo>
                  <a:pt x="1" y="2587"/>
                </a:lnTo>
                <a:cubicBezTo>
                  <a:pt x="1" y="2684"/>
                  <a:pt x="50" y="2733"/>
                  <a:pt x="98" y="27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6721046" y="2380844"/>
            <a:ext cx="167058" cy="116456"/>
          </a:xfrm>
          <a:custGeom>
            <a:rect b="b" l="l" r="r" t="t"/>
            <a:pathLst>
              <a:path extrusionOk="0" h="4684" w="6782">
                <a:moveTo>
                  <a:pt x="98" y="1610"/>
                </a:moveTo>
                <a:lnTo>
                  <a:pt x="1952" y="2732"/>
                </a:lnTo>
                <a:lnTo>
                  <a:pt x="4976" y="4586"/>
                </a:lnTo>
                <a:cubicBezTo>
                  <a:pt x="5074" y="4684"/>
                  <a:pt x="5220" y="4684"/>
                  <a:pt x="5318" y="4586"/>
                </a:cubicBezTo>
                <a:lnTo>
                  <a:pt x="6733" y="3708"/>
                </a:lnTo>
                <a:cubicBezTo>
                  <a:pt x="6782" y="3708"/>
                  <a:pt x="6782" y="3659"/>
                  <a:pt x="6782" y="3562"/>
                </a:cubicBezTo>
                <a:lnTo>
                  <a:pt x="6782" y="3562"/>
                </a:lnTo>
                <a:lnTo>
                  <a:pt x="6782" y="3171"/>
                </a:lnTo>
                <a:lnTo>
                  <a:pt x="6782" y="3171"/>
                </a:lnTo>
                <a:cubicBezTo>
                  <a:pt x="6782" y="3123"/>
                  <a:pt x="6782" y="3074"/>
                  <a:pt x="6733" y="3025"/>
                </a:cubicBezTo>
                <a:lnTo>
                  <a:pt x="5318" y="2196"/>
                </a:lnTo>
                <a:lnTo>
                  <a:pt x="5318" y="2196"/>
                </a:lnTo>
                <a:lnTo>
                  <a:pt x="1854" y="49"/>
                </a:lnTo>
                <a:cubicBezTo>
                  <a:pt x="1756" y="0"/>
                  <a:pt x="1610" y="0"/>
                  <a:pt x="1513" y="49"/>
                </a:cubicBezTo>
                <a:lnTo>
                  <a:pt x="98" y="927"/>
                </a:lnTo>
                <a:cubicBezTo>
                  <a:pt x="49" y="927"/>
                  <a:pt x="0" y="1025"/>
                  <a:pt x="0" y="1073"/>
                </a:cubicBezTo>
                <a:lnTo>
                  <a:pt x="0" y="1073"/>
                </a:lnTo>
                <a:lnTo>
                  <a:pt x="0" y="1464"/>
                </a:lnTo>
                <a:lnTo>
                  <a:pt x="0" y="1464"/>
                </a:lnTo>
                <a:cubicBezTo>
                  <a:pt x="0" y="1513"/>
                  <a:pt x="49" y="1561"/>
                  <a:pt x="98" y="16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6584036" y="2652537"/>
            <a:ext cx="165851" cy="115274"/>
          </a:xfrm>
          <a:custGeom>
            <a:rect b="b" l="l" r="r" t="t"/>
            <a:pathLst>
              <a:path extrusionOk="0" h="4636" w="6733">
                <a:moveTo>
                  <a:pt x="49" y="2586"/>
                </a:moveTo>
                <a:lnTo>
                  <a:pt x="49" y="2586"/>
                </a:lnTo>
                <a:cubicBezTo>
                  <a:pt x="49" y="2635"/>
                  <a:pt x="49" y="2684"/>
                  <a:pt x="98" y="2733"/>
                </a:cubicBezTo>
                <a:lnTo>
                  <a:pt x="3123" y="4587"/>
                </a:lnTo>
                <a:cubicBezTo>
                  <a:pt x="3220" y="4635"/>
                  <a:pt x="3367" y="4635"/>
                  <a:pt x="3464" y="4587"/>
                </a:cubicBezTo>
                <a:lnTo>
                  <a:pt x="6635" y="2586"/>
                </a:lnTo>
                <a:cubicBezTo>
                  <a:pt x="6684" y="2586"/>
                  <a:pt x="6733" y="2489"/>
                  <a:pt x="6733" y="2440"/>
                </a:cubicBezTo>
                <a:lnTo>
                  <a:pt x="6733" y="2440"/>
                </a:lnTo>
                <a:lnTo>
                  <a:pt x="6733" y="2050"/>
                </a:lnTo>
                <a:lnTo>
                  <a:pt x="6733" y="2050"/>
                </a:lnTo>
                <a:cubicBezTo>
                  <a:pt x="6733" y="2001"/>
                  <a:pt x="6684" y="1952"/>
                  <a:pt x="6635" y="1903"/>
                </a:cubicBezTo>
                <a:lnTo>
                  <a:pt x="3562" y="49"/>
                </a:lnTo>
                <a:cubicBezTo>
                  <a:pt x="3464" y="1"/>
                  <a:pt x="3367" y="1"/>
                  <a:pt x="3269" y="49"/>
                </a:cubicBezTo>
                <a:lnTo>
                  <a:pt x="98" y="2050"/>
                </a:lnTo>
                <a:cubicBezTo>
                  <a:pt x="49" y="2050"/>
                  <a:pt x="0" y="2098"/>
                  <a:pt x="0" y="2196"/>
                </a:cubicBezTo>
                <a:lnTo>
                  <a:pt x="0" y="219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6682569" y="2711982"/>
            <a:ext cx="164668" cy="115274"/>
          </a:xfrm>
          <a:custGeom>
            <a:rect b="b" l="l" r="r" t="t"/>
            <a:pathLst>
              <a:path extrusionOk="0" h="4636" w="6685">
                <a:moveTo>
                  <a:pt x="1" y="2635"/>
                </a:moveTo>
                <a:lnTo>
                  <a:pt x="1" y="2635"/>
                </a:lnTo>
                <a:cubicBezTo>
                  <a:pt x="1" y="2684"/>
                  <a:pt x="1" y="2732"/>
                  <a:pt x="50" y="2781"/>
                </a:cubicBezTo>
                <a:lnTo>
                  <a:pt x="3123" y="4586"/>
                </a:lnTo>
                <a:cubicBezTo>
                  <a:pt x="3221" y="4635"/>
                  <a:pt x="3367" y="4635"/>
                  <a:pt x="3465" y="4586"/>
                </a:cubicBezTo>
                <a:lnTo>
                  <a:pt x="6636" y="2635"/>
                </a:lnTo>
                <a:cubicBezTo>
                  <a:pt x="6685" y="2586"/>
                  <a:pt x="6685" y="2537"/>
                  <a:pt x="6685" y="2488"/>
                </a:cubicBezTo>
                <a:lnTo>
                  <a:pt x="6685" y="2488"/>
                </a:lnTo>
                <a:lnTo>
                  <a:pt x="6685" y="2098"/>
                </a:lnTo>
                <a:lnTo>
                  <a:pt x="6685" y="2098"/>
                </a:lnTo>
                <a:cubicBezTo>
                  <a:pt x="6685" y="2000"/>
                  <a:pt x="6685" y="1952"/>
                  <a:pt x="6636" y="1952"/>
                </a:cubicBezTo>
                <a:lnTo>
                  <a:pt x="3562" y="49"/>
                </a:lnTo>
                <a:cubicBezTo>
                  <a:pt x="3465" y="0"/>
                  <a:pt x="3318" y="0"/>
                  <a:pt x="3221" y="49"/>
                </a:cubicBezTo>
                <a:lnTo>
                  <a:pt x="50" y="2049"/>
                </a:lnTo>
                <a:cubicBezTo>
                  <a:pt x="1" y="2098"/>
                  <a:pt x="1" y="2147"/>
                  <a:pt x="1" y="2196"/>
                </a:cubicBezTo>
                <a:lnTo>
                  <a:pt x="1" y="219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6779920" y="2773839"/>
            <a:ext cx="165875" cy="115274"/>
          </a:xfrm>
          <a:custGeom>
            <a:rect b="b" l="l" r="r" t="t"/>
            <a:pathLst>
              <a:path extrusionOk="0" h="4636" w="6734">
                <a:moveTo>
                  <a:pt x="1" y="2586"/>
                </a:moveTo>
                <a:lnTo>
                  <a:pt x="1" y="2586"/>
                </a:lnTo>
                <a:cubicBezTo>
                  <a:pt x="1" y="2635"/>
                  <a:pt x="1" y="2684"/>
                  <a:pt x="98" y="2732"/>
                </a:cubicBezTo>
                <a:lnTo>
                  <a:pt x="3123" y="4586"/>
                </a:lnTo>
                <a:cubicBezTo>
                  <a:pt x="3221" y="4635"/>
                  <a:pt x="3367" y="4635"/>
                  <a:pt x="3465" y="4586"/>
                </a:cubicBezTo>
                <a:lnTo>
                  <a:pt x="6636" y="2586"/>
                </a:lnTo>
                <a:cubicBezTo>
                  <a:pt x="6685" y="2537"/>
                  <a:pt x="6733" y="2489"/>
                  <a:pt x="6733" y="2440"/>
                </a:cubicBezTo>
                <a:lnTo>
                  <a:pt x="6733" y="2440"/>
                </a:lnTo>
                <a:lnTo>
                  <a:pt x="6733" y="2049"/>
                </a:lnTo>
                <a:lnTo>
                  <a:pt x="6733" y="2049"/>
                </a:lnTo>
                <a:cubicBezTo>
                  <a:pt x="6733" y="2001"/>
                  <a:pt x="6685" y="1952"/>
                  <a:pt x="6636" y="1903"/>
                </a:cubicBezTo>
                <a:lnTo>
                  <a:pt x="3562" y="98"/>
                </a:lnTo>
                <a:cubicBezTo>
                  <a:pt x="3465" y="0"/>
                  <a:pt x="3367" y="0"/>
                  <a:pt x="3269" y="98"/>
                </a:cubicBezTo>
                <a:lnTo>
                  <a:pt x="98" y="2049"/>
                </a:lnTo>
                <a:cubicBezTo>
                  <a:pt x="49" y="2098"/>
                  <a:pt x="1" y="2147"/>
                  <a:pt x="1" y="2196"/>
                </a:cubicBezTo>
                <a:lnTo>
                  <a:pt x="1" y="219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6877270" y="2833260"/>
            <a:ext cx="165875" cy="115274"/>
          </a:xfrm>
          <a:custGeom>
            <a:rect b="b" l="l" r="r" t="t"/>
            <a:pathLst>
              <a:path extrusionOk="0" h="4636" w="6734">
                <a:moveTo>
                  <a:pt x="98" y="2733"/>
                </a:moveTo>
                <a:lnTo>
                  <a:pt x="3123" y="4587"/>
                </a:lnTo>
                <a:cubicBezTo>
                  <a:pt x="3221" y="4636"/>
                  <a:pt x="3367" y="4636"/>
                  <a:pt x="3464" y="4587"/>
                </a:cubicBezTo>
                <a:lnTo>
                  <a:pt x="6636" y="2587"/>
                </a:lnTo>
                <a:cubicBezTo>
                  <a:pt x="6684" y="2587"/>
                  <a:pt x="6733" y="2538"/>
                  <a:pt x="6733" y="2440"/>
                </a:cubicBezTo>
                <a:lnTo>
                  <a:pt x="6733" y="2440"/>
                </a:lnTo>
                <a:lnTo>
                  <a:pt x="6733" y="2050"/>
                </a:lnTo>
                <a:lnTo>
                  <a:pt x="6733" y="2050"/>
                </a:lnTo>
                <a:cubicBezTo>
                  <a:pt x="6733" y="2001"/>
                  <a:pt x="6684" y="1952"/>
                  <a:pt x="6636" y="1904"/>
                </a:cubicBezTo>
                <a:lnTo>
                  <a:pt x="3611" y="50"/>
                </a:lnTo>
                <a:cubicBezTo>
                  <a:pt x="3464" y="1"/>
                  <a:pt x="3367" y="1"/>
                  <a:pt x="3269" y="50"/>
                </a:cubicBezTo>
                <a:lnTo>
                  <a:pt x="98" y="2050"/>
                </a:lnTo>
                <a:cubicBezTo>
                  <a:pt x="49" y="2050"/>
                  <a:pt x="1" y="2148"/>
                  <a:pt x="1" y="2196"/>
                </a:cubicBezTo>
                <a:lnTo>
                  <a:pt x="1" y="2196"/>
                </a:lnTo>
                <a:lnTo>
                  <a:pt x="1" y="2587"/>
                </a:lnTo>
                <a:lnTo>
                  <a:pt x="1" y="2587"/>
                </a:lnTo>
                <a:cubicBezTo>
                  <a:pt x="1" y="2635"/>
                  <a:pt x="49" y="2733"/>
                  <a:pt x="98" y="27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6974621" y="2893923"/>
            <a:ext cx="165875" cy="116468"/>
          </a:xfrm>
          <a:custGeom>
            <a:rect b="b" l="l" r="r" t="t"/>
            <a:pathLst>
              <a:path extrusionOk="0" h="4684" w="6734">
                <a:moveTo>
                  <a:pt x="98" y="2732"/>
                </a:moveTo>
                <a:lnTo>
                  <a:pt x="3123" y="4635"/>
                </a:lnTo>
                <a:cubicBezTo>
                  <a:pt x="3220" y="4684"/>
                  <a:pt x="3367" y="4684"/>
                  <a:pt x="3464" y="4635"/>
                </a:cubicBezTo>
                <a:lnTo>
                  <a:pt x="6635" y="2635"/>
                </a:lnTo>
                <a:cubicBezTo>
                  <a:pt x="6684" y="2586"/>
                  <a:pt x="6733" y="2537"/>
                  <a:pt x="6733" y="2489"/>
                </a:cubicBezTo>
                <a:lnTo>
                  <a:pt x="6733" y="2489"/>
                </a:lnTo>
                <a:lnTo>
                  <a:pt x="6733" y="2098"/>
                </a:lnTo>
                <a:lnTo>
                  <a:pt x="6733" y="2098"/>
                </a:lnTo>
                <a:cubicBezTo>
                  <a:pt x="6733" y="2049"/>
                  <a:pt x="6684" y="1952"/>
                  <a:pt x="6635" y="1952"/>
                </a:cubicBezTo>
                <a:lnTo>
                  <a:pt x="3611" y="98"/>
                </a:lnTo>
                <a:cubicBezTo>
                  <a:pt x="3513" y="0"/>
                  <a:pt x="3367" y="0"/>
                  <a:pt x="3269" y="98"/>
                </a:cubicBezTo>
                <a:lnTo>
                  <a:pt x="98" y="2049"/>
                </a:lnTo>
                <a:cubicBezTo>
                  <a:pt x="49" y="2098"/>
                  <a:pt x="0" y="2147"/>
                  <a:pt x="0" y="2196"/>
                </a:cubicBezTo>
                <a:lnTo>
                  <a:pt x="0" y="2196"/>
                </a:lnTo>
                <a:lnTo>
                  <a:pt x="0" y="2586"/>
                </a:lnTo>
                <a:lnTo>
                  <a:pt x="0" y="2586"/>
                </a:lnTo>
                <a:cubicBezTo>
                  <a:pt x="0" y="2684"/>
                  <a:pt x="49" y="2732"/>
                  <a:pt x="98" y="273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7071972" y="2954562"/>
            <a:ext cx="165851" cy="116493"/>
          </a:xfrm>
          <a:custGeom>
            <a:rect b="b" l="l" r="r" t="t"/>
            <a:pathLst>
              <a:path extrusionOk="0" h="4685" w="6733">
                <a:moveTo>
                  <a:pt x="98" y="2733"/>
                </a:moveTo>
                <a:lnTo>
                  <a:pt x="3171" y="4587"/>
                </a:lnTo>
                <a:cubicBezTo>
                  <a:pt x="3269" y="4684"/>
                  <a:pt x="3366" y="4684"/>
                  <a:pt x="3464" y="4587"/>
                </a:cubicBezTo>
                <a:lnTo>
                  <a:pt x="6635" y="2635"/>
                </a:lnTo>
                <a:cubicBezTo>
                  <a:pt x="6684" y="2586"/>
                  <a:pt x="6733" y="2538"/>
                  <a:pt x="6733" y="2489"/>
                </a:cubicBezTo>
                <a:lnTo>
                  <a:pt x="6733" y="2489"/>
                </a:lnTo>
                <a:lnTo>
                  <a:pt x="6733" y="2099"/>
                </a:lnTo>
                <a:lnTo>
                  <a:pt x="6733" y="2099"/>
                </a:lnTo>
                <a:cubicBezTo>
                  <a:pt x="6733" y="2001"/>
                  <a:pt x="6684" y="1952"/>
                  <a:pt x="6635" y="1952"/>
                </a:cubicBezTo>
                <a:lnTo>
                  <a:pt x="3610" y="98"/>
                </a:lnTo>
                <a:cubicBezTo>
                  <a:pt x="3513" y="1"/>
                  <a:pt x="3366" y="1"/>
                  <a:pt x="3269" y="98"/>
                </a:cubicBezTo>
                <a:lnTo>
                  <a:pt x="98" y="2050"/>
                </a:lnTo>
                <a:cubicBezTo>
                  <a:pt x="49" y="2099"/>
                  <a:pt x="0" y="2147"/>
                  <a:pt x="49" y="2196"/>
                </a:cubicBezTo>
                <a:lnTo>
                  <a:pt x="49" y="2196"/>
                </a:lnTo>
                <a:lnTo>
                  <a:pt x="49" y="2586"/>
                </a:lnTo>
                <a:lnTo>
                  <a:pt x="49" y="2586"/>
                </a:lnTo>
                <a:cubicBezTo>
                  <a:pt x="49" y="2635"/>
                  <a:pt x="49" y="2733"/>
                  <a:pt x="98" y="27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7169298" y="3015226"/>
            <a:ext cx="165875" cy="116468"/>
          </a:xfrm>
          <a:custGeom>
            <a:rect b="b" l="l" r="r" t="t"/>
            <a:pathLst>
              <a:path extrusionOk="0" h="4684" w="6734">
                <a:moveTo>
                  <a:pt x="99" y="2732"/>
                </a:moveTo>
                <a:lnTo>
                  <a:pt x="3172" y="4586"/>
                </a:lnTo>
                <a:cubicBezTo>
                  <a:pt x="3270" y="4684"/>
                  <a:pt x="3367" y="4684"/>
                  <a:pt x="3514" y="4586"/>
                </a:cubicBezTo>
                <a:lnTo>
                  <a:pt x="6685" y="2635"/>
                </a:lnTo>
                <a:cubicBezTo>
                  <a:pt x="6734" y="2586"/>
                  <a:pt x="6734" y="2537"/>
                  <a:pt x="6734" y="2488"/>
                </a:cubicBezTo>
                <a:lnTo>
                  <a:pt x="6734" y="2488"/>
                </a:lnTo>
                <a:lnTo>
                  <a:pt x="6734" y="2098"/>
                </a:lnTo>
                <a:lnTo>
                  <a:pt x="6734" y="2098"/>
                </a:lnTo>
                <a:cubicBezTo>
                  <a:pt x="6734" y="2000"/>
                  <a:pt x="6734" y="1952"/>
                  <a:pt x="6685" y="1952"/>
                </a:cubicBezTo>
                <a:lnTo>
                  <a:pt x="3611" y="49"/>
                </a:lnTo>
                <a:cubicBezTo>
                  <a:pt x="3514" y="0"/>
                  <a:pt x="3367" y="0"/>
                  <a:pt x="3270" y="49"/>
                </a:cubicBezTo>
                <a:lnTo>
                  <a:pt x="99" y="2049"/>
                </a:lnTo>
                <a:cubicBezTo>
                  <a:pt x="50" y="2098"/>
                  <a:pt x="1" y="2147"/>
                  <a:pt x="50" y="2196"/>
                </a:cubicBezTo>
                <a:lnTo>
                  <a:pt x="50" y="2196"/>
                </a:lnTo>
                <a:lnTo>
                  <a:pt x="50" y="2586"/>
                </a:lnTo>
                <a:lnTo>
                  <a:pt x="50" y="2586"/>
                </a:lnTo>
                <a:cubicBezTo>
                  <a:pt x="50" y="2635"/>
                  <a:pt x="50" y="2732"/>
                  <a:pt x="99" y="273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7267856" y="3075864"/>
            <a:ext cx="164668" cy="115274"/>
          </a:xfrm>
          <a:custGeom>
            <a:rect b="b" l="l" r="r" t="t"/>
            <a:pathLst>
              <a:path extrusionOk="0" h="4636" w="6685">
                <a:moveTo>
                  <a:pt x="49" y="2733"/>
                </a:moveTo>
                <a:lnTo>
                  <a:pt x="3123" y="4587"/>
                </a:lnTo>
                <a:cubicBezTo>
                  <a:pt x="3221" y="4635"/>
                  <a:pt x="3367" y="4635"/>
                  <a:pt x="3464" y="4587"/>
                </a:cubicBezTo>
                <a:lnTo>
                  <a:pt x="6636" y="2635"/>
                </a:lnTo>
                <a:cubicBezTo>
                  <a:pt x="6684" y="2586"/>
                  <a:pt x="6684" y="2537"/>
                  <a:pt x="6684" y="2489"/>
                </a:cubicBezTo>
                <a:lnTo>
                  <a:pt x="6684" y="2489"/>
                </a:lnTo>
                <a:lnTo>
                  <a:pt x="6684" y="2098"/>
                </a:lnTo>
                <a:lnTo>
                  <a:pt x="6684" y="2098"/>
                </a:lnTo>
                <a:cubicBezTo>
                  <a:pt x="6684" y="2001"/>
                  <a:pt x="6684" y="1952"/>
                  <a:pt x="6636" y="1952"/>
                </a:cubicBezTo>
                <a:lnTo>
                  <a:pt x="3562" y="49"/>
                </a:lnTo>
                <a:cubicBezTo>
                  <a:pt x="3464" y="1"/>
                  <a:pt x="3318" y="1"/>
                  <a:pt x="3221" y="49"/>
                </a:cubicBezTo>
                <a:lnTo>
                  <a:pt x="49" y="2050"/>
                </a:lnTo>
                <a:cubicBezTo>
                  <a:pt x="1" y="2098"/>
                  <a:pt x="1" y="2147"/>
                  <a:pt x="1" y="2196"/>
                </a:cubicBezTo>
                <a:lnTo>
                  <a:pt x="1" y="2196"/>
                </a:lnTo>
                <a:lnTo>
                  <a:pt x="1" y="2586"/>
                </a:lnTo>
                <a:lnTo>
                  <a:pt x="1" y="2586"/>
                </a:lnTo>
                <a:cubicBezTo>
                  <a:pt x="1" y="2635"/>
                  <a:pt x="1" y="2684"/>
                  <a:pt x="49" y="27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7364000" y="3135310"/>
            <a:ext cx="165875" cy="116468"/>
          </a:xfrm>
          <a:custGeom>
            <a:rect b="b" l="l" r="r" t="t"/>
            <a:pathLst>
              <a:path extrusionOk="0" h="4684" w="6734">
                <a:moveTo>
                  <a:pt x="147" y="2781"/>
                </a:moveTo>
                <a:lnTo>
                  <a:pt x="3172" y="4586"/>
                </a:lnTo>
                <a:cubicBezTo>
                  <a:pt x="3269" y="4684"/>
                  <a:pt x="3367" y="4684"/>
                  <a:pt x="3464" y="4586"/>
                </a:cubicBezTo>
                <a:lnTo>
                  <a:pt x="6636" y="2635"/>
                </a:lnTo>
                <a:cubicBezTo>
                  <a:pt x="6684" y="2586"/>
                  <a:pt x="6733" y="2537"/>
                  <a:pt x="6733" y="2488"/>
                </a:cubicBezTo>
                <a:lnTo>
                  <a:pt x="6733" y="2488"/>
                </a:lnTo>
                <a:lnTo>
                  <a:pt x="6733" y="2098"/>
                </a:lnTo>
                <a:lnTo>
                  <a:pt x="6733" y="2098"/>
                </a:lnTo>
                <a:cubicBezTo>
                  <a:pt x="6733" y="2049"/>
                  <a:pt x="6684" y="1952"/>
                  <a:pt x="6636" y="1952"/>
                </a:cubicBezTo>
                <a:lnTo>
                  <a:pt x="3611" y="98"/>
                </a:lnTo>
                <a:cubicBezTo>
                  <a:pt x="3513" y="0"/>
                  <a:pt x="3367" y="0"/>
                  <a:pt x="3269" y="98"/>
                </a:cubicBezTo>
                <a:lnTo>
                  <a:pt x="98" y="2049"/>
                </a:lnTo>
                <a:cubicBezTo>
                  <a:pt x="49" y="2098"/>
                  <a:pt x="1" y="2147"/>
                  <a:pt x="49" y="2196"/>
                </a:cubicBezTo>
                <a:lnTo>
                  <a:pt x="49" y="2196"/>
                </a:lnTo>
                <a:lnTo>
                  <a:pt x="49" y="2586"/>
                </a:lnTo>
                <a:lnTo>
                  <a:pt x="49" y="2586"/>
                </a:lnTo>
                <a:cubicBezTo>
                  <a:pt x="1" y="2683"/>
                  <a:pt x="49" y="2732"/>
                  <a:pt x="147" y="2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7461350" y="3197167"/>
            <a:ext cx="165875" cy="115274"/>
          </a:xfrm>
          <a:custGeom>
            <a:rect b="b" l="l" r="r" t="t"/>
            <a:pathLst>
              <a:path extrusionOk="0" h="4636" w="6734">
                <a:moveTo>
                  <a:pt x="3513" y="4586"/>
                </a:moveTo>
                <a:lnTo>
                  <a:pt x="6684" y="2586"/>
                </a:lnTo>
                <a:cubicBezTo>
                  <a:pt x="6733" y="2586"/>
                  <a:pt x="6733" y="2537"/>
                  <a:pt x="6733" y="2440"/>
                </a:cubicBezTo>
                <a:lnTo>
                  <a:pt x="6733" y="2440"/>
                </a:lnTo>
                <a:lnTo>
                  <a:pt x="6733" y="2049"/>
                </a:lnTo>
                <a:lnTo>
                  <a:pt x="6733" y="2049"/>
                </a:lnTo>
                <a:cubicBezTo>
                  <a:pt x="6733" y="2001"/>
                  <a:pt x="6733" y="1952"/>
                  <a:pt x="6684" y="1903"/>
                </a:cubicBezTo>
                <a:lnTo>
                  <a:pt x="3611" y="98"/>
                </a:lnTo>
                <a:cubicBezTo>
                  <a:pt x="3513" y="0"/>
                  <a:pt x="3367" y="0"/>
                  <a:pt x="3269" y="98"/>
                </a:cubicBezTo>
                <a:lnTo>
                  <a:pt x="98" y="2049"/>
                </a:lnTo>
                <a:cubicBezTo>
                  <a:pt x="49" y="2098"/>
                  <a:pt x="0" y="2147"/>
                  <a:pt x="49" y="2245"/>
                </a:cubicBezTo>
                <a:lnTo>
                  <a:pt x="49" y="2245"/>
                </a:lnTo>
                <a:lnTo>
                  <a:pt x="49" y="2586"/>
                </a:lnTo>
                <a:lnTo>
                  <a:pt x="49" y="2586"/>
                </a:lnTo>
                <a:cubicBezTo>
                  <a:pt x="49" y="2684"/>
                  <a:pt x="49" y="2732"/>
                  <a:pt x="98" y="2781"/>
                </a:cubicBezTo>
                <a:lnTo>
                  <a:pt x="3172" y="4586"/>
                </a:lnTo>
                <a:cubicBezTo>
                  <a:pt x="3269" y="4635"/>
                  <a:pt x="3367" y="4635"/>
                  <a:pt x="3513" y="45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6416973" y="2547022"/>
            <a:ext cx="234378" cy="160155"/>
          </a:xfrm>
          <a:custGeom>
            <a:rect b="b" l="l" r="r" t="t"/>
            <a:pathLst>
              <a:path extrusionOk="0" h="6441" w="9515">
                <a:moveTo>
                  <a:pt x="50" y="2781"/>
                </a:moveTo>
                <a:lnTo>
                  <a:pt x="1904" y="3903"/>
                </a:lnTo>
                <a:lnTo>
                  <a:pt x="5953" y="6391"/>
                </a:lnTo>
                <a:cubicBezTo>
                  <a:pt x="6050" y="6440"/>
                  <a:pt x="6148" y="6440"/>
                  <a:pt x="6294" y="6391"/>
                </a:cubicBezTo>
                <a:lnTo>
                  <a:pt x="9417" y="4391"/>
                </a:lnTo>
                <a:cubicBezTo>
                  <a:pt x="9514" y="4342"/>
                  <a:pt x="9514" y="4293"/>
                  <a:pt x="9514" y="4245"/>
                </a:cubicBezTo>
                <a:lnTo>
                  <a:pt x="9514" y="4245"/>
                </a:lnTo>
                <a:lnTo>
                  <a:pt x="9514" y="3854"/>
                </a:lnTo>
                <a:lnTo>
                  <a:pt x="9514" y="3854"/>
                </a:lnTo>
                <a:cubicBezTo>
                  <a:pt x="9514" y="3805"/>
                  <a:pt x="9514" y="3757"/>
                  <a:pt x="9417" y="3708"/>
                </a:cubicBezTo>
                <a:lnTo>
                  <a:pt x="7026" y="2196"/>
                </a:lnTo>
                <a:lnTo>
                  <a:pt x="7026" y="2196"/>
                </a:lnTo>
                <a:lnTo>
                  <a:pt x="3562" y="98"/>
                </a:lnTo>
                <a:cubicBezTo>
                  <a:pt x="3465" y="0"/>
                  <a:pt x="3318" y="0"/>
                  <a:pt x="3221" y="98"/>
                </a:cubicBezTo>
                <a:lnTo>
                  <a:pt x="50" y="2049"/>
                </a:lnTo>
                <a:cubicBezTo>
                  <a:pt x="1" y="2098"/>
                  <a:pt x="1" y="2147"/>
                  <a:pt x="1" y="2196"/>
                </a:cubicBezTo>
                <a:lnTo>
                  <a:pt x="1" y="2196"/>
                </a:lnTo>
                <a:lnTo>
                  <a:pt x="1" y="2586"/>
                </a:lnTo>
                <a:lnTo>
                  <a:pt x="1" y="2586"/>
                </a:lnTo>
                <a:cubicBezTo>
                  <a:pt x="1" y="2683"/>
                  <a:pt x="1" y="2732"/>
                  <a:pt x="50" y="2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6526345" y="2743508"/>
            <a:ext cx="165875" cy="116493"/>
          </a:xfrm>
          <a:custGeom>
            <a:rect b="b" l="l" r="r" t="t"/>
            <a:pathLst>
              <a:path extrusionOk="0" h="4685" w="6734">
                <a:moveTo>
                  <a:pt x="0" y="2635"/>
                </a:moveTo>
                <a:lnTo>
                  <a:pt x="0" y="2635"/>
                </a:lnTo>
                <a:cubicBezTo>
                  <a:pt x="0" y="2684"/>
                  <a:pt x="0" y="2733"/>
                  <a:pt x="98" y="2782"/>
                </a:cubicBezTo>
                <a:lnTo>
                  <a:pt x="3123" y="4635"/>
                </a:lnTo>
                <a:cubicBezTo>
                  <a:pt x="3220" y="4684"/>
                  <a:pt x="3367" y="4684"/>
                  <a:pt x="3464" y="4635"/>
                </a:cubicBezTo>
                <a:lnTo>
                  <a:pt x="6636" y="2635"/>
                </a:lnTo>
                <a:cubicBezTo>
                  <a:pt x="6684" y="2586"/>
                  <a:pt x="6684" y="2538"/>
                  <a:pt x="6733" y="2489"/>
                </a:cubicBezTo>
                <a:lnTo>
                  <a:pt x="6733" y="2489"/>
                </a:lnTo>
                <a:lnTo>
                  <a:pt x="6733" y="2099"/>
                </a:lnTo>
                <a:lnTo>
                  <a:pt x="6733" y="2099"/>
                </a:lnTo>
                <a:cubicBezTo>
                  <a:pt x="6684" y="2050"/>
                  <a:pt x="6684" y="1952"/>
                  <a:pt x="6636" y="1952"/>
                </a:cubicBezTo>
                <a:lnTo>
                  <a:pt x="3562" y="98"/>
                </a:lnTo>
                <a:cubicBezTo>
                  <a:pt x="3464" y="1"/>
                  <a:pt x="3367" y="1"/>
                  <a:pt x="3269" y="98"/>
                </a:cubicBezTo>
                <a:lnTo>
                  <a:pt x="98" y="2050"/>
                </a:lnTo>
                <a:cubicBezTo>
                  <a:pt x="0" y="2099"/>
                  <a:pt x="0" y="2147"/>
                  <a:pt x="0" y="2196"/>
                </a:cubicBezTo>
                <a:lnTo>
                  <a:pt x="0" y="219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6623695" y="2805364"/>
            <a:ext cx="165851" cy="115274"/>
          </a:xfrm>
          <a:custGeom>
            <a:rect b="b" l="l" r="r" t="t"/>
            <a:pathLst>
              <a:path extrusionOk="0" h="4636" w="6733">
                <a:moveTo>
                  <a:pt x="98" y="2733"/>
                </a:moveTo>
                <a:lnTo>
                  <a:pt x="3123" y="4587"/>
                </a:lnTo>
                <a:cubicBezTo>
                  <a:pt x="3220" y="4636"/>
                  <a:pt x="3367" y="4636"/>
                  <a:pt x="3464" y="4587"/>
                </a:cubicBezTo>
                <a:lnTo>
                  <a:pt x="6635" y="2587"/>
                </a:lnTo>
                <a:cubicBezTo>
                  <a:pt x="6684" y="2587"/>
                  <a:pt x="6733" y="2538"/>
                  <a:pt x="6733" y="2440"/>
                </a:cubicBezTo>
                <a:lnTo>
                  <a:pt x="6733" y="2440"/>
                </a:lnTo>
                <a:lnTo>
                  <a:pt x="6733" y="2050"/>
                </a:lnTo>
                <a:lnTo>
                  <a:pt x="6733" y="2050"/>
                </a:lnTo>
                <a:cubicBezTo>
                  <a:pt x="6733" y="2001"/>
                  <a:pt x="6684" y="1952"/>
                  <a:pt x="6635" y="1904"/>
                </a:cubicBezTo>
                <a:lnTo>
                  <a:pt x="3611" y="50"/>
                </a:lnTo>
                <a:cubicBezTo>
                  <a:pt x="3513" y="1"/>
                  <a:pt x="3367" y="1"/>
                  <a:pt x="3269" y="50"/>
                </a:cubicBezTo>
                <a:lnTo>
                  <a:pt x="98" y="2050"/>
                </a:lnTo>
                <a:cubicBezTo>
                  <a:pt x="49" y="2050"/>
                  <a:pt x="0" y="2147"/>
                  <a:pt x="0" y="2196"/>
                </a:cubicBezTo>
                <a:lnTo>
                  <a:pt x="0" y="2196"/>
                </a:lnTo>
                <a:lnTo>
                  <a:pt x="0" y="2587"/>
                </a:lnTo>
                <a:lnTo>
                  <a:pt x="0" y="2587"/>
                </a:lnTo>
                <a:cubicBezTo>
                  <a:pt x="0" y="2635"/>
                  <a:pt x="49" y="2684"/>
                  <a:pt x="98" y="27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6721046" y="2866028"/>
            <a:ext cx="165851" cy="115274"/>
          </a:xfrm>
          <a:custGeom>
            <a:rect b="b" l="l" r="r" t="t"/>
            <a:pathLst>
              <a:path extrusionOk="0" h="4636" w="6733">
                <a:moveTo>
                  <a:pt x="0" y="2586"/>
                </a:moveTo>
                <a:lnTo>
                  <a:pt x="0" y="2586"/>
                </a:lnTo>
                <a:cubicBezTo>
                  <a:pt x="0" y="2635"/>
                  <a:pt x="49" y="2684"/>
                  <a:pt x="98" y="2732"/>
                </a:cubicBezTo>
                <a:lnTo>
                  <a:pt x="3171" y="4586"/>
                </a:lnTo>
                <a:cubicBezTo>
                  <a:pt x="3269" y="4635"/>
                  <a:pt x="3366" y="4635"/>
                  <a:pt x="3464" y="4586"/>
                </a:cubicBezTo>
                <a:lnTo>
                  <a:pt x="6635" y="2586"/>
                </a:lnTo>
                <a:cubicBezTo>
                  <a:pt x="6684" y="2586"/>
                  <a:pt x="6733" y="2488"/>
                  <a:pt x="6733" y="2440"/>
                </a:cubicBezTo>
                <a:lnTo>
                  <a:pt x="6733" y="2440"/>
                </a:lnTo>
                <a:lnTo>
                  <a:pt x="6733" y="2049"/>
                </a:lnTo>
                <a:lnTo>
                  <a:pt x="6733" y="2049"/>
                </a:lnTo>
                <a:cubicBezTo>
                  <a:pt x="6733" y="2001"/>
                  <a:pt x="6684" y="1952"/>
                  <a:pt x="6635" y="1903"/>
                </a:cubicBezTo>
                <a:lnTo>
                  <a:pt x="3610" y="49"/>
                </a:lnTo>
                <a:cubicBezTo>
                  <a:pt x="3513" y="0"/>
                  <a:pt x="3366" y="0"/>
                  <a:pt x="3269" y="49"/>
                </a:cubicBezTo>
                <a:lnTo>
                  <a:pt x="98" y="2049"/>
                </a:lnTo>
                <a:cubicBezTo>
                  <a:pt x="49" y="2049"/>
                  <a:pt x="0" y="2098"/>
                  <a:pt x="0" y="2196"/>
                </a:cubicBezTo>
                <a:lnTo>
                  <a:pt x="0" y="219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6818372" y="2926667"/>
            <a:ext cx="165875" cy="115274"/>
          </a:xfrm>
          <a:custGeom>
            <a:rect b="b" l="l" r="r" t="t"/>
            <a:pathLst>
              <a:path extrusionOk="0" h="4636" w="6734">
                <a:moveTo>
                  <a:pt x="50" y="2586"/>
                </a:moveTo>
                <a:lnTo>
                  <a:pt x="50" y="2586"/>
                </a:lnTo>
                <a:cubicBezTo>
                  <a:pt x="1" y="2635"/>
                  <a:pt x="50" y="2684"/>
                  <a:pt x="98" y="2733"/>
                </a:cubicBezTo>
                <a:lnTo>
                  <a:pt x="3172" y="4587"/>
                </a:lnTo>
                <a:cubicBezTo>
                  <a:pt x="3270" y="4635"/>
                  <a:pt x="3367" y="4635"/>
                  <a:pt x="3514" y="4587"/>
                </a:cubicBezTo>
                <a:lnTo>
                  <a:pt x="6636" y="2586"/>
                </a:lnTo>
                <a:cubicBezTo>
                  <a:pt x="6685" y="2586"/>
                  <a:pt x="6734" y="2489"/>
                  <a:pt x="6734" y="2440"/>
                </a:cubicBezTo>
                <a:lnTo>
                  <a:pt x="6734" y="2440"/>
                </a:lnTo>
                <a:lnTo>
                  <a:pt x="6734" y="2050"/>
                </a:lnTo>
                <a:lnTo>
                  <a:pt x="6734" y="2050"/>
                </a:lnTo>
                <a:cubicBezTo>
                  <a:pt x="6734" y="2001"/>
                  <a:pt x="6685" y="1952"/>
                  <a:pt x="6636" y="1903"/>
                </a:cubicBezTo>
                <a:lnTo>
                  <a:pt x="3611" y="49"/>
                </a:lnTo>
                <a:cubicBezTo>
                  <a:pt x="3514" y="1"/>
                  <a:pt x="3367" y="1"/>
                  <a:pt x="3270" y="49"/>
                </a:cubicBezTo>
                <a:lnTo>
                  <a:pt x="98" y="2050"/>
                </a:lnTo>
                <a:cubicBezTo>
                  <a:pt x="50" y="2050"/>
                  <a:pt x="1" y="2098"/>
                  <a:pt x="50" y="2196"/>
                </a:cubicBezTo>
                <a:lnTo>
                  <a:pt x="50" y="219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6916930" y="2986112"/>
            <a:ext cx="164668" cy="116468"/>
          </a:xfrm>
          <a:custGeom>
            <a:rect b="b" l="l" r="r" t="t"/>
            <a:pathLst>
              <a:path extrusionOk="0" h="4684" w="6685">
                <a:moveTo>
                  <a:pt x="98" y="2781"/>
                </a:moveTo>
                <a:lnTo>
                  <a:pt x="3074" y="4635"/>
                </a:lnTo>
                <a:cubicBezTo>
                  <a:pt x="3221" y="4684"/>
                  <a:pt x="3318" y="4684"/>
                  <a:pt x="3416" y="4635"/>
                </a:cubicBezTo>
                <a:lnTo>
                  <a:pt x="6587" y="2635"/>
                </a:lnTo>
                <a:cubicBezTo>
                  <a:pt x="6636" y="2586"/>
                  <a:pt x="6684" y="2537"/>
                  <a:pt x="6684" y="2488"/>
                </a:cubicBezTo>
                <a:lnTo>
                  <a:pt x="6684" y="2488"/>
                </a:lnTo>
                <a:lnTo>
                  <a:pt x="6684" y="2098"/>
                </a:lnTo>
                <a:lnTo>
                  <a:pt x="6684" y="2098"/>
                </a:lnTo>
                <a:cubicBezTo>
                  <a:pt x="6684" y="2049"/>
                  <a:pt x="6636" y="2001"/>
                  <a:pt x="6587" y="1952"/>
                </a:cubicBezTo>
                <a:lnTo>
                  <a:pt x="3562" y="98"/>
                </a:lnTo>
                <a:cubicBezTo>
                  <a:pt x="3464" y="0"/>
                  <a:pt x="3318" y="0"/>
                  <a:pt x="3221" y="98"/>
                </a:cubicBezTo>
                <a:lnTo>
                  <a:pt x="98" y="2049"/>
                </a:lnTo>
                <a:cubicBezTo>
                  <a:pt x="1" y="2098"/>
                  <a:pt x="1" y="2147"/>
                  <a:pt x="1" y="2244"/>
                </a:cubicBezTo>
                <a:lnTo>
                  <a:pt x="1" y="2244"/>
                </a:lnTo>
                <a:lnTo>
                  <a:pt x="1" y="2635"/>
                </a:lnTo>
                <a:lnTo>
                  <a:pt x="1" y="2635"/>
                </a:lnTo>
                <a:cubicBezTo>
                  <a:pt x="1" y="2684"/>
                  <a:pt x="49" y="2732"/>
                  <a:pt x="98" y="2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7014281" y="3047969"/>
            <a:ext cx="165875" cy="114056"/>
          </a:xfrm>
          <a:custGeom>
            <a:rect b="b" l="l" r="r" t="t"/>
            <a:pathLst>
              <a:path extrusionOk="0" h="4587" w="6734">
                <a:moveTo>
                  <a:pt x="98" y="2732"/>
                </a:moveTo>
                <a:lnTo>
                  <a:pt x="3123" y="4538"/>
                </a:lnTo>
                <a:cubicBezTo>
                  <a:pt x="3220" y="4586"/>
                  <a:pt x="3367" y="4586"/>
                  <a:pt x="3464" y="4538"/>
                </a:cubicBezTo>
                <a:lnTo>
                  <a:pt x="6635" y="2586"/>
                </a:lnTo>
                <a:cubicBezTo>
                  <a:pt x="6684" y="2537"/>
                  <a:pt x="6684" y="2489"/>
                  <a:pt x="6733" y="2440"/>
                </a:cubicBezTo>
                <a:lnTo>
                  <a:pt x="6733" y="2440"/>
                </a:lnTo>
                <a:lnTo>
                  <a:pt x="6733" y="2001"/>
                </a:lnTo>
                <a:lnTo>
                  <a:pt x="6733" y="2001"/>
                </a:lnTo>
                <a:cubicBezTo>
                  <a:pt x="6684" y="1952"/>
                  <a:pt x="6684" y="1903"/>
                  <a:pt x="6635" y="1854"/>
                </a:cubicBezTo>
                <a:lnTo>
                  <a:pt x="3562" y="49"/>
                </a:lnTo>
                <a:cubicBezTo>
                  <a:pt x="3464" y="0"/>
                  <a:pt x="3318" y="0"/>
                  <a:pt x="3220" y="49"/>
                </a:cubicBezTo>
                <a:lnTo>
                  <a:pt x="98" y="2001"/>
                </a:lnTo>
                <a:cubicBezTo>
                  <a:pt x="0" y="2049"/>
                  <a:pt x="0" y="2098"/>
                  <a:pt x="0" y="2196"/>
                </a:cubicBezTo>
                <a:lnTo>
                  <a:pt x="0" y="2196"/>
                </a:lnTo>
                <a:lnTo>
                  <a:pt x="0" y="2586"/>
                </a:lnTo>
                <a:lnTo>
                  <a:pt x="0" y="2586"/>
                </a:lnTo>
                <a:cubicBezTo>
                  <a:pt x="0" y="2635"/>
                  <a:pt x="49" y="2684"/>
                  <a:pt x="98" y="273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7112814" y="3107389"/>
            <a:ext cx="164668" cy="115274"/>
          </a:xfrm>
          <a:custGeom>
            <a:rect b="b" l="l" r="r" t="t"/>
            <a:pathLst>
              <a:path extrusionOk="0" h="4636" w="6685">
                <a:moveTo>
                  <a:pt x="50" y="2733"/>
                </a:moveTo>
                <a:lnTo>
                  <a:pt x="3123" y="4587"/>
                </a:lnTo>
                <a:cubicBezTo>
                  <a:pt x="3221" y="4636"/>
                  <a:pt x="3318" y="4636"/>
                  <a:pt x="3465" y="4587"/>
                </a:cubicBezTo>
                <a:lnTo>
                  <a:pt x="6636" y="2587"/>
                </a:lnTo>
                <a:cubicBezTo>
                  <a:pt x="6636" y="2587"/>
                  <a:pt x="6685" y="2489"/>
                  <a:pt x="6685" y="2440"/>
                </a:cubicBezTo>
                <a:lnTo>
                  <a:pt x="6685" y="2440"/>
                </a:lnTo>
                <a:lnTo>
                  <a:pt x="6685" y="2050"/>
                </a:lnTo>
                <a:lnTo>
                  <a:pt x="6685" y="2050"/>
                </a:lnTo>
                <a:cubicBezTo>
                  <a:pt x="6685" y="2001"/>
                  <a:pt x="6636" y="1952"/>
                  <a:pt x="6636" y="1904"/>
                </a:cubicBezTo>
                <a:lnTo>
                  <a:pt x="3562" y="99"/>
                </a:lnTo>
                <a:cubicBezTo>
                  <a:pt x="3465" y="1"/>
                  <a:pt x="3318" y="1"/>
                  <a:pt x="3221" y="99"/>
                </a:cubicBezTo>
                <a:lnTo>
                  <a:pt x="50" y="2050"/>
                </a:lnTo>
                <a:cubicBezTo>
                  <a:pt x="1" y="2099"/>
                  <a:pt x="1" y="2148"/>
                  <a:pt x="1" y="2196"/>
                </a:cubicBezTo>
                <a:lnTo>
                  <a:pt x="1" y="2196"/>
                </a:lnTo>
                <a:lnTo>
                  <a:pt x="1" y="2587"/>
                </a:lnTo>
                <a:lnTo>
                  <a:pt x="1" y="2587"/>
                </a:lnTo>
                <a:cubicBezTo>
                  <a:pt x="1" y="2684"/>
                  <a:pt x="1" y="2733"/>
                  <a:pt x="50" y="27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7208958" y="3168053"/>
            <a:ext cx="165875" cy="116468"/>
          </a:xfrm>
          <a:custGeom>
            <a:rect b="b" l="l" r="r" t="t"/>
            <a:pathLst>
              <a:path extrusionOk="0" h="4684" w="6734">
                <a:moveTo>
                  <a:pt x="99" y="2732"/>
                </a:moveTo>
                <a:lnTo>
                  <a:pt x="3123" y="4586"/>
                </a:lnTo>
                <a:cubicBezTo>
                  <a:pt x="3221" y="4684"/>
                  <a:pt x="3367" y="4684"/>
                  <a:pt x="3465" y="4586"/>
                </a:cubicBezTo>
                <a:lnTo>
                  <a:pt x="6636" y="2635"/>
                </a:lnTo>
                <a:cubicBezTo>
                  <a:pt x="6685" y="2586"/>
                  <a:pt x="6734" y="2537"/>
                  <a:pt x="6734" y="2489"/>
                </a:cubicBezTo>
                <a:lnTo>
                  <a:pt x="6734" y="2489"/>
                </a:lnTo>
                <a:lnTo>
                  <a:pt x="6734" y="2098"/>
                </a:lnTo>
                <a:lnTo>
                  <a:pt x="6734" y="2098"/>
                </a:lnTo>
                <a:cubicBezTo>
                  <a:pt x="6734" y="2001"/>
                  <a:pt x="6685" y="1952"/>
                  <a:pt x="6636" y="1952"/>
                </a:cubicBezTo>
                <a:lnTo>
                  <a:pt x="3611" y="98"/>
                </a:lnTo>
                <a:cubicBezTo>
                  <a:pt x="3514" y="0"/>
                  <a:pt x="3367" y="0"/>
                  <a:pt x="3270" y="98"/>
                </a:cubicBezTo>
                <a:lnTo>
                  <a:pt x="99" y="2049"/>
                </a:lnTo>
                <a:cubicBezTo>
                  <a:pt x="50" y="2098"/>
                  <a:pt x="1" y="2147"/>
                  <a:pt x="1" y="2196"/>
                </a:cubicBezTo>
                <a:lnTo>
                  <a:pt x="1" y="2196"/>
                </a:lnTo>
                <a:lnTo>
                  <a:pt x="1" y="2586"/>
                </a:lnTo>
                <a:lnTo>
                  <a:pt x="1" y="2586"/>
                </a:lnTo>
                <a:cubicBezTo>
                  <a:pt x="1" y="2635"/>
                  <a:pt x="50" y="2732"/>
                  <a:pt x="99" y="273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6210275" y="2679214"/>
            <a:ext cx="167058" cy="105566"/>
          </a:xfrm>
          <a:custGeom>
            <a:rect b="b" l="l" r="r" t="t"/>
            <a:pathLst>
              <a:path extrusionOk="0" h="4246" w="6782">
                <a:moveTo>
                  <a:pt x="3172" y="4197"/>
                </a:moveTo>
                <a:lnTo>
                  <a:pt x="98" y="2343"/>
                </a:lnTo>
                <a:cubicBezTo>
                  <a:pt x="0" y="2294"/>
                  <a:pt x="0" y="2099"/>
                  <a:pt x="98" y="2050"/>
                </a:cubicBezTo>
                <a:lnTo>
                  <a:pt x="3269" y="50"/>
                </a:lnTo>
                <a:cubicBezTo>
                  <a:pt x="3367" y="1"/>
                  <a:pt x="3513" y="1"/>
                  <a:pt x="3611" y="50"/>
                </a:cubicBezTo>
                <a:lnTo>
                  <a:pt x="6635" y="1952"/>
                </a:lnTo>
                <a:cubicBezTo>
                  <a:pt x="6782" y="2001"/>
                  <a:pt x="6782" y="2148"/>
                  <a:pt x="6635" y="2245"/>
                </a:cubicBezTo>
                <a:lnTo>
                  <a:pt x="3464" y="4197"/>
                </a:lnTo>
                <a:cubicBezTo>
                  <a:pt x="3367" y="4245"/>
                  <a:pt x="3269" y="4245"/>
                  <a:pt x="3172" y="4197"/>
                </a:cubicBezTo>
                <a:close/>
              </a:path>
            </a:pathLst>
          </a:custGeom>
          <a:solidFill>
            <a:srgbClr val="D9D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6307626" y="2741096"/>
            <a:ext cx="165851" cy="104323"/>
          </a:xfrm>
          <a:custGeom>
            <a:rect b="b" l="l" r="r" t="t"/>
            <a:pathLst>
              <a:path extrusionOk="0" h="4196" w="6733">
                <a:moveTo>
                  <a:pt x="3171" y="4147"/>
                </a:moveTo>
                <a:lnTo>
                  <a:pt x="98" y="2342"/>
                </a:lnTo>
                <a:cubicBezTo>
                  <a:pt x="0" y="2244"/>
                  <a:pt x="0" y="2098"/>
                  <a:pt x="98" y="2049"/>
                </a:cubicBezTo>
                <a:lnTo>
                  <a:pt x="3269" y="49"/>
                </a:lnTo>
                <a:cubicBezTo>
                  <a:pt x="3366" y="0"/>
                  <a:pt x="3513" y="0"/>
                  <a:pt x="3610" y="49"/>
                </a:cubicBezTo>
                <a:lnTo>
                  <a:pt x="6635" y="1903"/>
                </a:lnTo>
                <a:cubicBezTo>
                  <a:pt x="6733" y="2000"/>
                  <a:pt x="6733" y="2147"/>
                  <a:pt x="6635" y="2196"/>
                </a:cubicBezTo>
                <a:lnTo>
                  <a:pt x="3464" y="4147"/>
                </a:lnTo>
                <a:cubicBezTo>
                  <a:pt x="3366" y="4196"/>
                  <a:pt x="3269" y="4196"/>
                  <a:pt x="3171" y="4147"/>
                </a:cubicBezTo>
                <a:close/>
              </a:path>
            </a:pathLst>
          </a:custGeom>
          <a:solidFill>
            <a:srgbClr val="D9D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7873564" y="2554282"/>
            <a:ext cx="521593" cy="439619"/>
          </a:xfrm>
          <a:custGeom>
            <a:rect b="b" l="l" r="r" t="t"/>
            <a:pathLst>
              <a:path extrusionOk="0" h="17682" w="21175">
                <a:moveTo>
                  <a:pt x="9514" y="1"/>
                </a:moveTo>
                <a:lnTo>
                  <a:pt x="293" y="4489"/>
                </a:lnTo>
                <a:lnTo>
                  <a:pt x="1" y="6099"/>
                </a:lnTo>
                <a:cubicBezTo>
                  <a:pt x="1" y="6197"/>
                  <a:pt x="49" y="6246"/>
                  <a:pt x="98" y="6294"/>
                </a:cubicBezTo>
                <a:lnTo>
                  <a:pt x="18491" y="17662"/>
                </a:lnTo>
                <a:cubicBezTo>
                  <a:pt x="18504" y="17675"/>
                  <a:pt x="18521" y="17681"/>
                  <a:pt x="18539" y="17681"/>
                </a:cubicBezTo>
                <a:cubicBezTo>
                  <a:pt x="18589" y="17681"/>
                  <a:pt x="18651" y="17636"/>
                  <a:pt x="18686" y="17564"/>
                </a:cubicBezTo>
                <a:lnTo>
                  <a:pt x="21174" y="3318"/>
                </a:lnTo>
                <a:lnTo>
                  <a:pt x="11661" y="6929"/>
                </a:lnTo>
                <a:lnTo>
                  <a:pt x="95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7873564" y="2325028"/>
            <a:ext cx="526397" cy="669597"/>
          </a:xfrm>
          <a:custGeom>
            <a:rect b="b" l="l" r="r" t="t"/>
            <a:pathLst>
              <a:path extrusionOk="0" fill="none" h="26932" w="21370">
                <a:moveTo>
                  <a:pt x="21370" y="11661"/>
                </a:moveTo>
                <a:lnTo>
                  <a:pt x="21174" y="12539"/>
                </a:lnTo>
                <a:lnTo>
                  <a:pt x="18686" y="26785"/>
                </a:lnTo>
                <a:cubicBezTo>
                  <a:pt x="18638" y="26883"/>
                  <a:pt x="18540" y="26932"/>
                  <a:pt x="18491" y="26883"/>
                </a:cubicBezTo>
                <a:lnTo>
                  <a:pt x="98" y="15515"/>
                </a:lnTo>
                <a:cubicBezTo>
                  <a:pt x="49" y="15467"/>
                  <a:pt x="1" y="15418"/>
                  <a:pt x="1" y="15320"/>
                </a:cubicBezTo>
                <a:lnTo>
                  <a:pt x="293" y="13710"/>
                </a:lnTo>
                <a:lnTo>
                  <a:pt x="2733" y="147"/>
                </a:lnTo>
                <a:cubicBezTo>
                  <a:pt x="2733" y="50"/>
                  <a:pt x="2879" y="1"/>
                  <a:pt x="2977" y="50"/>
                </a:cubicBezTo>
                <a:lnTo>
                  <a:pt x="21272" y="11368"/>
                </a:lnTo>
                <a:cubicBezTo>
                  <a:pt x="21321" y="11417"/>
                  <a:pt x="21370" y="11564"/>
                  <a:pt x="21370" y="11661"/>
                </a:cubicBezTo>
                <a:close/>
              </a:path>
            </a:pathLst>
          </a:custGeom>
          <a:solidFill>
            <a:schemeClr val="accent5"/>
          </a:solidFill>
          <a:ln cap="flat" cmpd="sng" w="4875">
            <a:solidFill>
              <a:schemeClr val="accent4"/>
            </a:solidFill>
            <a:prstDash val="solid"/>
            <a:miter lim="487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7014281" y="1102359"/>
            <a:ext cx="137031" cy="210411"/>
          </a:xfrm>
          <a:custGeom>
            <a:rect b="b" l="l" r="r" t="t"/>
            <a:pathLst>
              <a:path extrusionOk="0" h="8463" w="5563">
                <a:moveTo>
                  <a:pt x="1122" y="1"/>
                </a:moveTo>
                <a:cubicBezTo>
                  <a:pt x="1074" y="1"/>
                  <a:pt x="1025" y="1"/>
                  <a:pt x="1025" y="50"/>
                </a:cubicBezTo>
                <a:lnTo>
                  <a:pt x="49" y="5611"/>
                </a:lnTo>
                <a:cubicBezTo>
                  <a:pt x="0" y="5660"/>
                  <a:pt x="49" y="5709"/>
                  <a:pt x="49" y="5709"/>
                </a:cubicBezTo>
                <a:lnTo>
                  <a:pt x="4489" y="8441"/>
                </a:lnTo>
                <a:cubicBezTo>
                  <a:pt x="4505" y="8457"/>
                  <a:pt x="4521" y="8463"/>
                  <a:pt x="4536" y="8463"/>
                </a:cubicBezTo>
                <a:cubicBezTo>
                  <a:pt x="4565" y="8463"/>
                  <a:pt x="4586" y="8441"/>
                  <a:pt x="4586" y="8441"/>
                </a:cubicBezTo>
                <a:lnTo>
                  <a:pt x="5562" y="2831"/>
                </a:lnTo>
                <a:cubicBezTo>
                  <a:pt x="5562" y="2782"/>
                  <a:pt x="5562" y="2733"/>
                  <a:pt x="5513" y="2733"/>
                </a:cubicBezTo>
                <a:lnTo>
                  <a:pt x="11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7187330" y="1202553"/>
            <a:ext cx="365374" cy="245542"/>
          </a:xfrm>
          <a:custGeom>
            <a:rect b="b" l="l" r="r" t="t"/>
            <a:pathLst>
              <a:path extrusionOk="0" h="9876" w="14833">
                <a:moveTo>
                  <a:pt x="202" y="0"/>
                </a:moveTo>
                <a:cubicBezTo>
                  <a:pt x="167" y="0"/>
                  <a:pt x="133" y="35"/>
                  <a:pt x="98" y="69"/>
                </a:cubicBezTo>
                <a:lnTo>
                  <a:pt x="1" y="703"/>
                </a:lnTo>
                <a:cubicBezTo>
                  <a:pt x="1" y="752"/>
                  <a:pt x="1" y="801"/>
                  <a:pt x="50" y="850"/>
                </a:cubicBezTo>
                <a:lnTo>
                  <a:pt x="14588" y="9875"/>
                </a:lnTo>
                <a:cubicBezTo>
                  <a:pt x="14637" y="9875"/>
                  <a:pt x="14686" y="9875"/>
                  <a:pt x="14686" y="9827"/>
                </a:cubicBezTo>
                <a:lnTo>
                  <a:pt x="14783" y="9192"/>
                </a:lnTo>
                <a:cubicBezTo>
                  <a:pt x="14832" y="9144"/>
                  <a:pt x="14783" y="9046"/>
                  <a:pt x="14735" y="8997"/>
                </a:cubicBezTo>
                <a:lnTo>
                  <a:pt x="245" y="20"/>
                </a:lnTo>
                <a:cubicBezTo>
                  <a:pt x="230" y="6"/>
                  <a:pt x="216" y="0"/>
                  <a:pt x="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7181319" y="1240170"/>
            <a:ext cx="364167" cy="246014"/>
          </a:xfrm>
          <a:custGeom>
            <a:rect b="b" l="l" r="r" t="t"/>
            <a:pathLst>
              <a:path extrusionOk="0" h="9895" w="14784">
                <a:moveTo>
                  <a:pt x="198" y="1"/>
                </a:moveTo>
                <a:cubicBezTo>
                  <a:pt x="151" y="1"/>
                  <a:pt x="98" y="46"/>
                  <a:pt x="98" y="117"/>
                </a:cubicBezTo>
                <a:lnTo>
                  <a:pt x="1" y="703"/>
                </a:lnTo>
                <a:cubicBezTo>
                  <a:pt x="1" y="751"/>
                  <a:pt x="1" y="800"/>
                  <a:pt x="50" y="849"/>
                </a:cubicBezTo>
                <a:lnTo>
                  <a:pt x="14540" y="9875"/>
                </a:lnTo>
                <a:cubicBezTo>
                  <a:pt x="14554" y="9889"/>
                  <a:pt x="14572" y="9895"/>
                  <a:pt x="14591" y="9895"/>
                </a:cubicBezTo>
                <a:cubicBezTo>
                  <a:pt x="14637" y="9895"/>
                  <a:pt x="14686" y="9860"/>
                  <a:pt x="14686" y="9826"/>
                </a:cubicBezTo>
                <a:lnTo>
                  <a:pt x="14784" y="9192"/>
                </a:lnTo>
                <a:cubicBezTo>
                  <a:pt x="14784" y="9143"/>
                  <a:pt x="14784" y="9045"/>
                  <a:pt x="14686" y="9045"/>
                </a:cubicBezTo>
                <a:lnTo>
                  <a:pt x="245" y="20"/>
                </a:lnTo>
                <a:cubicBezTo>
                  <a:pt x="232" y="7"/>
                  <a:pt x="215" y="1"/>
                  <a:pt x="1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7174126" y="1278955"/>
            <a:ext cx="365349" cy="244846"/>
          </a:xfrm>
          <a:custGeom>
            <a:rect b="b" l="l" r="r" t="t"/>
            <a:pathLst>
              <a:path extrusionOk="0" h="9848" w="14832">
                <a:moveTo>
                  <a:pt x="220" y="1"/>
                </a:moveTo>
                <a:cubicBezTo>
                  <a:pt x="171" y="1"/>
                  <a:pt x="146" y="35"/>
                  <a:pt x="146" y="70"/>
                </a:cubicBezTo>
                <a:lnTo>
                  <a:pt x="49" y="704"/>
                </a:lnTo>
                <a:cubicBezTo>
                  <a:pt x="0" y="753"/>
                  <a:pt x="49" y="801"/>
                  <a:pt x="98" y="801"/>
                </a:cubicBezTo>
                <a:lnTo>
                  <a:pt x="14588" y="9827"/>
                </a:lnTo>
                <a:cubicBezTo>
                  <a:pt x="14602" y="9841"/>
                  <a:pt x="14616" y="9847"/>
                  <a:pt x="14631" y="9847"/>
                </a:cubicBezTo>
                <a:cubicBezTo>
                  <a:pt x="14665" y="9847"/>
                  <a:pt x="14700" y="9813"/>
                  <a:pt x="14734" y="9778"/>
                </a:cubicBezTo>
                <a:lnTo>
                  <a:pt x="14832" y="9193"/>
                </a:lnTo>
                <a:cubicBezTo>
                  <a:pt x="14832" y="9095"/>
                  <a:pt x="14783" y="9047"/>
                  <a:pt x="14734" y="8998"/>
                </a:cubicBezTo>
                <a:lnTo>
                  <a:pt x="293" y="21"/>
                </a:lnTo>
                <a:cubicBezTo>
                  <a:pt x="264" y="7"/>
                  <a:pt x="240" y="1"/>
                  <a:pt x="2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7168116" y="1317068"/>
            <a:ext cx="243985" cy="169115"/>
          </a:xfrm>
          <a:custGeom>
            <a:rect b="b" l="l" r="r" t="t"/>
            <a:pathLst>
              <a:path extrusionOk="0" h="6802" w="9905">
                <a:moveTo>
                  <a:pt x="244" y="0"/>
                </a:moveTo>
                <a:cubicBezTo>
                  <a:pt x="195" y="0"/>
                  <a:pt x="147" y="0"/>
                  <a:pt x="98" y="98"/>
                </a:cubicBezTo>
                <a:lnTo>
                  <a:pt x="0" y="683"/>
                </a:lnTo>
                <a:cubicBezTo>
                  <a:pt x="0" y="732"/>
                  <a:pt x="0" y="781"/>
                  <a:pt x="49" y="830"/>
                </a:cubicBezTo>
                <a:lnTo>
                  <a:pt x="9660" y="6782"/>
                </a:lnTo>
                <a:cubicBezTo>
                  <a:pt x="9674" y="6796"/>
                  <a:pt x="9689" y="6802"/>
                  <a:pt x="9702" y="6802"/>
                </a:cubicBezTo>
                <a:cubicBezTo>
                  <a:pt x="9733" y="6802"/>
                  <a:pt x="9758" y="6767"/>
                  <a:pt x="9758" y="6733"/>
                </a:cubicBezTo>
                <a:lnTo>
                  <a:pt x="9904" y="6148"/>
                </a:lnTo>
                <a:cubicBezTo>
                  <a:pt x="9904" y="6050"/>
                  <a:pt x="9855" y="6001"/>
                  <a:pt x="9806" y="5952"/>
                </a:cubicBez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7059951" y="974543"/>
            <a:ext cx="477107" cy="343028"/>
          </a:xfrm>
          <a:custGeom>
            <a:rect b="b" l="l" r="r" t="t"/>
            <a:pathLst>
              <a:path extrusionOk="0" h="13797" w="19369">
                <a:moveTo>
                  <a:pt x="557" y="0"/>
                </a:moveTo>
                <a:cubicBezTo>
                  <a:pt x="488" y="0"/>
                  <a:pt x="426" y="45"/>
                  <a:pt x="391" y="117"/>
                </a:cubicBezTo>
                <a:lnTo>
                  <a:pt x="49" y="1971"/>
                </a:lnTo>
                <a:cubicBezTo>
                  <a:pt x="0" y="2068"/>
                  <a:pt x="49" y="2166"/>
                  <a:pt x="147" y="2215"/>
                </a:cubicBezTo>
                <a:lnTo>
                  <a:pt x="18784" y="13777"/>
                </a:lnTo>
                <a:cubicBezTo>
                  <a:pt x="18810" y="13790"/>
                  <a:pt x="18836" y="13796"/>
                  <a:pt x="18861" y="13796"/>
                </a:cubicBezTo>
                <a:cubicBezTo>
                  <a:pt x="18930" y="13796"/>
                  <a:pt x="18992" y="13751"/>
                  <a:pt x="19027" y="13680"/>
                </a:cubicBezTo>
                <a:lnTo>
                  <a:pt x="19320" y="11875"/>
                </a:lnTo>
                <a:cubicBezTo>
                  <a:pt x="19369" y="11728"/>
                  <a:pt x="19320" y="11582"/>
                  <a:pt x="19174" y="11533"/>
                </a:cubicBezTo>
                <a:lnTo>
                  <a:pt x="634" y="19"/>
                </a:lnTo>
                <a:cubicBezTo>
                  <a:pt x="608" y="6"/>
                  <a:pt x="582"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7153680" y="1403887"/>
            <a:ext cx="364167" cy="244846"/>
          </a:xfrm>
          <a:custGeom>
            <a:rect b="b" l="l" r="r" t="t"/>
            <a:pathLst>
              <a:path extrusionOk="0" h="9848" w="14784">
                <a:moveTo>
                  <a:pt x="202" y="1"/>
                </a:moveTo>
                <a:cubicBezTo>
                  <a:pt x="167" y="1"/>
                  <a:pt x="133" y="35"/>
                  <a:pt x="98" y="70"/>
                </a:cubicBezTo>
                <a:lnTo>
                  <a:pt x="1" y="655"/>
                </a:lnTo>
                <a:cubicBezTo>
                  <a:pt x="1" y="704"/>
                  <a:pt x="1" y="753"/>
                  <a:pt x="49" y="802"/>
                </a:cubicBezTo>
                <a:lnTo>
                  <a:pt x="14539" y="9827"/>
                </a:lnTo>
                <a:cubicBezTo>
                  <a:pt x="14554" y="9842"/>
                  <a:pt x="14572" y="9848"/>
                  <a:pt x="14591" y="9848"/>
                </a:cubicBezTo>
                <a:cubicBezTo>
                  <a:pt x="14637" y="9848"/>
                  <a:pt x="14686" y="9813"/>
                  <a:pt x="14686" y="9779"/>
                </a:cubicBezTo>
                <a:lnTo>
                  <a:pt x="14783" y="9144"/>
                </a:lnTo>
                <a:cubicBezTo>
                  <a:pt x="14783" y="9096"/>
                  <a:pt x="14783" y="8998"/>
                  <a:pt x="14686" y="8998"/>
                </a:cubicBezTo>
                <a:lnTo>
                  <a:pt x="245" y="21"/>
                </a:lnTo>
                <a:cubicBezTo>
                  <a:pt x="230" y="7"/>
                  <a:pt x="216"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7146463" y="1441503"/>
            <a:ext cx="365374" cy="245542"/>
          </a:xfrm>
          <a:custGeom>
            <a:rect b="b" l="l" r="r" t="t"/>
            <a:pathLst>
              <a:path extrusionOk="0" h="9876" w="14833">
                <a:moveTo>
                  <a:pt x="242" y="0"/>
                </a:moveTo>
                <a:cubicBezTo>
                  <a:pt x="196" y="0"/>
                  <a:pt x="147" y="35"/>
                  <a:pt x="147" y="69"/>
                </a:cubicBezTo>
                <a:lnTo>
                  <a:pt x="50" y="703"/>
                </a:lnTo>
                <a:cubicBezTo>
                  <a:pt x="1" y="752"/>
                  <a:pt x="50" y="801"/>
                  <a:pt x="99" y="801"/>
                </a:cubicBezTo>
                <a:lnTo>
                  <a:pt x="14589" y="9876"/>
                </a:lnTo>
                <a:cubicBezTo>
                  <a:pt x="14637" y="9876"/>
                  <a:pt x="14686" y="9876"/>
                  <a:pt x="14735" y="9827"/>
                </a:cubicBezTo>
                <a:lnTo>
                  <a:pt x="14832" y="9193"/>
                </a:lnTo>
                <a:cubicBezTo>
                  <a:pt x="14832" y="9144"/>
                  <a:pt x="14784" y="9046"/>
                  <a:pt x="14735" y="8997"/>
                </a:cubicBezTo>
                <a:lnTo>
                  <a:pt x="294" y="20"/>
                </a:lnTo>
                <a:cubicBezTo>
                  <a:pt x="279" y="6"/>
                  <a:pt x="261" y="0"/>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7141659" y="1479592"/>
            <a:ext cx="364167" cy="245045"/>
          </a:xfrm>
          <a:custGeom>
            <a:rect b="b" l="l" r="r" t="t"/>
            <a:pathLst>
              <a:path extrusionOk="0" h="9856" w="14784">
                <a:moveTo>
                  <a:pt x="196" y="1"/>
                </a:moveTo>
                <a:cubicBezTo>
                  <a:pt x="147" y="1"/>
                  <a:pt x="98" y="50"/>
                  <a:pt x="98" y="98"/>
                </a:cubicBezTo>
                <a:lnTo>
                  <a:pt x="1" y="684"/>
                </a:lnTo>
                <a:cubicBezTo>
                  <a:pt x="1" y="733"/>
                  <a:pt x="1" y="781"/>
                  <a:pt x="50" y="830"/>
                </a:cubicBezTo>
                <a:lnTo>
                  <a:pt x="14540" y="9856"/>
                </a:lnTo>
                <a:cubicBezTo>
                  <a:pt x="14588" y="9856"/>
                  <a:pt x="14686" y="9856"/>
                  <a:pt x="14686" y="9807"/>
                </a:cubicBezTo>
                <a:lnTo>
                  <a:pt x="14784" y="9173"/>
                </a:lnTo>
                <a:cubicBezTo>
                  <a:pt x="14784" y="9124"/>
                  <a:pt x="14784" y="9027"/>
                  <a:pt x="14686" y="8978"/>
                </a:cubicBezTo>
                <a:lnTo>
                  <a:pt x="1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7134467" y="1517208"/>
            <a:ext cx="242778" cy="169413"/>
          </a:xfrm>
          <a:custGeom>
            <a:rect b="b" l="l" r="r" t="t"/>
            <a:pathLst>
              <a:path extrusionOk="0" h="6814" w="9856">
                <a:moveTo>
                  <a:pt x="244" y="0"/>
                </a:moveTo>
                <a:cubicBezTo>
                  <a:pt x="195" y="0"/>
                  <a:pt x="98" y="49"/>
                  <a:pt x="98" y="98"/>
                </a:cubicBezTo>
                <a:lnTo>
                  <a:pt x="0" y="732"/>
                </a:lnTo>
                <a:cubicBezTo>
                  <a:pt x="0" y="781"/>
                  <a:pt x="0" y="830"/>
                  <a:pt x="49" y="830"/>
                </a:cubicBezTo>
                <a:lnTo>
                  <a:pt x="9611" y="6782"/>
                </a:lnTo>
                <a:cubicBezTo>
                  <a:pt x="9631" y="6802"/>
                  <a:pt x="9660" y="6814"/>
                  <a:pt x="9687" y="6814"/>
                </a:cubicBezTo>
                <a:cubicBezTo>
                  <a:pt x="9724" y="6814"/>
                  <a:pt x="9758" y="6790"/>
                  <a:pt x="9758" y="6733"/>
                </a:cubicBezTo>
                <a:lnTo>
                  <a:pt x="9855" y="6148"/>
                </a:lnTo>
                <a:cubicBezTo>
                  <a:pt x="9855" y="6050"/>
                  <a:pt x="9855" y="6001"/>
                  <a:pt x="9758" y="5952"/>
                </a:cubicBez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6978218" y="1309784"/>
            <a:ext cx="135824" cy="210411"/>
          </a:xfrm>
          <a:custGeom>
            <a:rect b="b" l="l" r="r" t="t"/>
            <a:pathLst>
              <a:path extrusionOk="0" h="8463" w="5514">
                <a:moveTo>
                  <a:pt x="1074" y="1"/>
                </a:moveTo>
                <a:cubicBezTo>
                  <a:pt x="1025" y="1"/>
                  <a:pt x="1025" y="1"/>
                  <a:pt x="976" y="49"/>
                </a:cubicBezTo>
                <a:lnTo>
                  <a:pt x="49" y="5611"/>
                </a:lnTo>
                <a:cubicBezTo>
                  <a:pt x="1" y="5660"/>
                  <a:pt x="1" y="5660"/>
                  <a:pt x="49" y="5709"/>
                </a:cubicBezTo>
                <a:lnTo>
                  <a:pt x="4489" y="8441"/>
                </a:lnTo>
                <a:cubicBezTo>
                  <a:pt x="4489" y="8457"/>
                  <a:pt x="4495" y="8463"/>
                  <a:pt x="4502" y="8463"/>
                </a:cubicBezTo>
                <a:cubicBezTo>
                  <a:pt x="4516" y="8463"/>
                  <a:pt x="4538" y="8441"/>
                  <a:pt x="4538" y="8441"/>
                </a:cubicBezTo>
                <a:lnTo>
                  <a:pt x="5514" y="2830"/>
                </a:lnTo>
                <a:cubicBezTo>
                  <a:pt x="5514" y="2781"/>
                  <a:pt x="5514" y="2733"/>
                  <a:pt x="5465" y="2733"/>
                </a:cubicBezTo>
                <a:lnTo>
                  <a:pt x="10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7117642" y="1610093"/>
            <a:ext cx="365349" cy="244846"/>
          </a:xfrm>
          <a:custGeom>
            <a:rect b="b" l="l" r="r" t="t"/>
            <a:pathLst>
              <a:path extrusionOk="0" h="9848" w="14832">
                <a:moveTo>
                  <a:pt x="220" y="1"/>
                </a:moveTo>
                <a:cubicBezTo>
                  <a:pt x="171" y="1"/>
                  <a:pt x="146" y="35"/>
                  <a:pt x="146" y="70"/>
                </a:cubicBezTo>
                <a:lnTo>
                  <a:pt x="0" y="704"/>
                </a:lnTo>
                <a:cubicBezTo>
                  <a:pt x="0" y="753"/>
                  <a:pt x="49" y="802"/>
                  <a:pt x="49" y="802"/>
                </a:cubicBezTo>
                <a:lnTo>
                  <a:pt x="14588" y="9827"/>
                </a:lnTo>
                <a:cubicBezTo>
                  <a:pt x="14602" y="9842"/>
                  <a:pt x="14616" y="9847"/>
                  <a:pt x="14629" y="9847"/>
                </a:cubicBezTo>
                <a:cubicBezTo>
                  <a:pt x="14661" y="9847"/>
                  <a:pt x="14685" y="9813"/>
                  <a:pt x="14685" y="9778"/>
                </a:cubicBezTo>
                <a:lnTo>
                  <a:pt x="14832" y="9193"/>
                </a:lnTo>
                <a:cubicBezTo>
                  <a:pt x="14832" y="9095"/>
                  <a:pt x="14783" y="9047"/>
                  <a:pt x="14734" y="8998"/>
                </a:cubicBezTo>
                <a:lnTo>
                  <a:pt x="293" y="21"/>
                </a:lnTo>
                <a:cubicBezTo>
                  <a:pt x="264" y="7"/>
                  <a:pt x="240" y="1"/>
                  <a:pt x="2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7111631" y="1647734"/>
            <a:ext cx="364142" cy="245517"/>
          </a:xfrm>
          <a:custGeom>
            <a:rect b="b" l="l" r="r" t="t"/>
            <a:pathLst>
              <a:path extrusionOk="0" h="9875" w="14783">
                <a:moveTo>
                  <a:pt x="197" y="0"/>
                </a:moveTo>
                <a:cubicBezTo>
                  <a:pt x="150" y="0"/>
                  <a:pt x="98" y="45"/>
                  <a:pt x="98" y="117"/>
                </a:cubicBezTo>
                <a:lnTo>
                  <a:pt x="0" y="702"/>
                </a:lnTo>
                <a:cubicBezTo>
                  <a:pt x="0" y="751"/>
                  <a:pt x="0" y="800"/>
                  <a:pt x="49" y="849"/>
                </a:cubicBezTo>
                <a:lnTo>
                  <a:pt x="14539" y="9874"/>
                </a:lnTo>
                <a:cubicBezTo>
                  <a:pt x="14588" y="9874"/>
                  <a:pt x="14685" y="9874"/>
                  <a:pt x="14685" y="9826"/>
                </a:cubicBezTo>
                <a:lnTo>
                  <a:pt x="14783" y="9191"/>
                </a:lnTo>
                <a:cubicBezTo>
                  <a:pt x="14783" y="9143"/>
                  <a:pt x="14783" y="9045"/>
                  <a:pt x="14685" y="8996"/>
                </a:cubicBezTo>
                <a:lnTo>
                  <a:pt x="244" y="19"/>
                </a:lnTo>
                <a:cubicBezTo>
                  <a:pt x="231" y="6"/>
                  <a:pt x="214" y="0"/>
                  <a:pt x="1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7105621" y="1685798"/>
            <a:ext cx="364142" cy="245567"/>
          </a:xfrm>
          <a:custGeom>
            <a:rect b="b" l="l" r="r" t="t"/>
            <a:pathLst>
              <a:path extrusionOk="0" h="9877" w="14783">
                <a:moveTo>
                  <a:pt x="244" y="1"/>
                </a:moveTo>
                <a:cubicBezTo>
                  <a:pt x="195" y="1"/>
                  <a:pt x="98" y="50"/>
                  <a:pt x="98" y="98"/>
                </a:cubicBezTo>
                <a:lnTo>
                  <a:pt x="0" y="733"/>
                </a:lnTo>
                <a:cubicBezTo>
                  <a:pt x="0" y="781"/>
                  <a:pt x="0" y="830"/>
                  <a:pt x="49" y="830"/>
                </a:cubicBezTo>
                <a:lnTo>
                  <a:pt x="14539" y="9856"/>
                </a:lnTo>
                <a:cubicBezTo>
                  <a:pt x="14553" y="9870"/>
                  <a:pt x="14568" y="9876"/>
                  <a:pt x="14582" y="9876"/>
                </a:cubicBezTo>
                <a:cubicBezTo>
                  <a:pt x="14616" y="9876"/>
                  <a:pt x="14651" y="9842"/>
                  <a:pt x="14685" y="9807"/>
                </a:cubicBezTo>
                <a:lnTo>
                  <a:pt x="14783" y="9222"/>
                </a:lnTo>
                <a:cubicBezTo>
                  <a:pt x="14783" y="9124"/>
                  <a:pt x="14783" y="9075"/>
                  <a:pt x="14685" y="9026"/>
                </a:cubicBezTo>
                <a:lnTo>
                  <a:pt x="2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7098403" y="1724111"/>
            <a:ext cx="243985" cy="169140"/>
          </a:xfrm>
          <a:custGeom>
            <a:rect b="b" l="l" r="r" t="t"/>
            <a:pathLst>
              <a:path extrusionOk="0" h="6803" w="9905">
                <a:moveTo>
                  <a:pt x="220" y="1"/>
                </a:moveTo>
                <a:cubicBezTo>
                  <a:pt x="171" y="1"/>
                  <a:pt x="147" y="35"/>
                  <a:pt x="147" y="70"/>
                </a:cubicBezTo>
                <a:lnTo>
                  <a:pt x="0" y="704"/>
                </a:lnTo>
                <a:cubicBezTo>
                  <a:pt x="0" y="753"/>
                  <a:pt x="49" y="802"/>
                  <a:pt x="49" y="802"/>
                </a:cubicBezTo>
                <a:lnTo>
                  <a:pt x="9660" y="6802"/>
                </a:lnTo>
                <a:cubicBezTo>
                  <a:pt x="9709" y="6802"/>
                  <a:pt x="9758" y="6802"/>
                  <a:pt x="9807" y="6754"/>
                </a:cubicBezTo>
                <a:lnTo>
                  <a:pt x="9904" y="6119"/>
                </a:lnTo>
                <a:cubicBezTo>
                  <a:pt x="9904" y="6071"/>
                  <a:pt x="9856" y="5973"/>
                  <a:pt x="9807" y="5924"/>
                </a:cubicBezTo>
                <a:lnTo>
                  <a:pt x="293" y="21"/>
                </a:lnTo>
                <a:cubicBezTo>
                  <a:pt x="265" y="7"/>
                  <a:pt x="240" y="1"/>
                  <a:pt x="2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6942179" y="1516661"/>
            <a:ext cx="137006" cy="210411"/>
          </a:xfrm>
          <a:custGeom>
            <a:rect b="b" l="l" r="r" t="t"/>
            <a:pathLst>
              <a:path extrusionOk="0" h="8463" w="5562">
                <a:moveTo>
                  <a:pt x="1061" y="1"/>
                </a:moveTo>
                <a:cubicBezTo>
                  <a:pt x="1046" y="1"/>
                  <a:pt x="1025" y="22"/>
                  <a:pt x="1025" y="22"/>
                </a:cubicBezTo>
                <a:lnTo>
                  <a:pt x="0" y="5633"/>
                </a:lnTo>
                <a:cubicBezTo>
                  <a:pt x="0" y="5633"/>
                  <a:pt x="49" y="5682"/>
                  <a:pt x="49" y="5682"/>
                </a:cubicBezTo>
                <a:lnTo>
                  <a:pt x="4489" y="8463"/>
                </a:lnTo>
                <a:cubicBezTo>
                  <a:pt x="4537" y="8463"/>
                  <a:pt x="4586" y="8463"/>
                  <a:pt x="4586" y="8414"/>
                </a:cubicBezTo>
                <a:lnTo>
                  <a:pt x="5562" y="2852"/>
                </a:lnTo>
                <a:cubicBezTo>
                  <a:pt x="5562" y="2803"/>
                  <a:pt x="5562" y="2754"/>
                  <a:pt x="5513" y="2706"/>
                </a:cubicBezTo>
                <a:lnTo>
                  <a:pt x="1073" y="22"/>
                </a:lnTo>
                <a:cubicBezTo>
                  <a:pt x="1073" y="6"/>
                  <a:pt x="1068" y="1"/>
                  <a:pt x="10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7081579" y="1818015"/>
            <a:ext cx="365349" cy="245542"/>
          </a:xfrm>
          <a:custGeom>
            <a:rect b="b" l="l" r="r" t="t"/>
            <a:pathLst>
              <a:path extrusionOk="0" h="9876" w="14832">
                <a:moveTo>
                  <a:pt x="293" y="1"/>
                </a:moveTo>
                <a:cubicBezTo>
                  <a:pt x="196" y="1"/>
                  <a:pt x="147" y="49"/>
                  <a:pt x="147" y="98"/>
                </a:cubicBezTo>
                <a:lnTo>
                  <a:pt x="49" y="732"/>
                </a:lnTo>
                <a:cubicBezTo>
                  <a:pt x="0" y="781"/>
                  <a:pt x="49" y="830"/>
                  <a:pt x="98" y="830"/>
                </a:cubicBezTo>
                <a:lnTo>
                  <a:pt x="14588" y="9856"/>
                </a:lnTo>
                <a:cubicBezTo>
                  <a:pt x="14602" y="9870"/>
                  <a:pt x="14617" y="9876"/>
                  <a:pt x="14631" y="9876"/>
                </a:cubicBezTo>
                <a:cubicBezTo>
                  <a:pt x="14665" y="9876"/>
                  <a:pt x="14700" y="9841"/>
                  <a:pt x="14734" y="9807"/>
                </a:cubicBezTo>
                <a:lnTo>
                  <a:pt x="14832" y="9222"/>
                </a:lnTo>
                <a:cubicBezTo>
                  <a:pt x="14832" y="9124"/>
                  <a:pt x="14783" y="9075"/>
                  <a:pt x="14734" y="9026"/>
                </a:cubicBezTo>
                <a:lnTo>
                  <a:pt x="2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7075568" y="1856353"/>
            <a:ext cx="365349" cy="245517"/>
          </a:xfrm>
          <a:custGeom>
            <a:rect b="b" l="l" r="r" t="t"/>
            <a:pathLst>
              <a:path extrusionOk="0" h="9875" w="14832">
                <a:moveTo>
                  <a:pt x="218" y="1"/>
                </a:moveTo>
                <a:cubicBezTo>
                  <a:pt x="154" y="1"/>
                  <a:pt x="111" y="46"/>
                  <a:pt x="147" y="117"/>
                </a:cubicBezTo>
                <a:lnTo>
                  <a:pt x="0" y="703"/>
                </a:lnTo>
                <a:cubicBezTo>
                  <a:pt x="0" y="752"/>
                  <a:pt x="0" y="800"/>
                  <a:pt x="49" y="849"/>
                </a:cubicBezTo>
                <a:lnTo>
                  <a:pt x="14588" y="9875"/>
                </a:lnTo>
                <a:cubicBezTo>
                  <a:pt x="14637" y="9875"/>
                  <a:pt x="14686" y="9875"/>
                  <a:pt x="14686" y="9826"/>
                </a:cubicBezTo>
                <a:lnTo>
                  <a:pt x="14783" y="9192"/>
                </a:lnTo>
                <a:cubicBezTo>
                  <a:pt x="14832" y="9143"/>
                  <a:pt x="14783" y="9046"/>
                  <a:pt x="14734" y="8997"/>
                </a:cubicBezTo>
                <a:lnTo>
                  <a:pt x="293" y="20"/>
                </a:lnTo>
                <a:cubicBezTo>
                  <a:pt x="267" y="7"/>
                  <a:pt x="241"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7069558" y="1895137"/>
            <a:ext cx="364167" cy="244846"/>
          </a:xfrm>
          <a:custGeom>
            <a:rect b="b" l="l" r="r" t="t"/>
            <a:pathLst>
              <a:path extrusionOk="0" h="9848" w="14784">
                <a:moveTo>
                  <a:pt x="193" y="1"/>
                </a:moveTo>
                <a:cubicBezTo>
                  <a:pt x="147" y="1"/>
                  <a:pt x="98" y="35"/>
                  <a:pt x="98" y="70"/>
                </a:cubicBezTo>
                <a:lnTo>
                  <a:pt x="1" y="704"/>
                </a:lnTo>
                <a:cubicBezTo>
                  <a:pt x="1" y="753"/>
                  <a:pt x="1" y="802"/>
                  <a:pt x="49" y="802"/>
                </a:cubicBezTo>
                <a:lnTo>
                  <a:pt x="14539" y="9827"/>
                </a:lnTo>
                <a:cubicBezTo>
                  <a:pt x="14554" y="9842"/>
                  <a:pt x="14572" y="9848"/>
                  <a:pt x="14591" y="9848"/>
                </a:cubicBezTo>
                <a:cubicBezTo>
                  <a:pt x="14637" y="9848"/>
                  <a:pt x="14686" y="9813"/>
                  <a:pt x="14686" y="9779"/>
                </a:cubicBezTo>
                <a:lnTo>
                  <a:pt x="14783" y="9193"/>
                </a:lnTo>
                <a:cubicBezTo>
                  <a:pt x="14783" y="9096"/>
                  <a:pt x="14783" y="9047"/>
                  <a:pt x="14686" y="8998"/>
                </a:cubicBezTo>
                <a:lnTo>
                  <a:pt x="244" y="21"/>
                </a:lnTo>
                <a:cubicBezTo>
                  <a:pt x="230" y="7"/>
                  <a:pt x="212" y="1"/>
                  <a:pt x="1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7062340" y="1933251"/>
            <a:ext cx="243985" cy="168617"/>
          </a:xfrm>
          <a:custGeom>
            <a:rect b="b" l="l" r="r" t="t"/>
            <a:pathLst>
              <a:path extrusionOk="0" h="6782" w="9905">
                <a:moveTo>
                  <a:pt x="294" y="0"/>
                </a:moveTo>
                <a:cubicBezTo>
                  <a:pt x="245" y="0"/>
                  <a:pt x="147" y="0"/>
                  <a:pt x="147" y="49"/>
                </a:cubicBezTo>
                <a:lnTo>
                  <a:pt x="1" y="683"/>
                </a:lnTo>
                <a:cubicBezTo>
                  <a:pt x="1" y="732"/>
                  <a:pt x="50" y="781"/>
                  <a:pt x="98" y="781"/>
                </a:cubicBezTo>
                <a:lnTo>
                  <a:pt x="9661" y="6782"/>
                </a:lnTo>
                <a:cubicBezTo>
                  <a:pt x="9710" y="6782"/>
                  <a:pt x="9758" y="6782"/>
                  <a:pt x="9807" y="6733"/>
                </a:cubicBezTo>
                <a:lnTo>
                  <a:pt x="9905" y="6099"/>
                </a:lnTo>
                <a:cubicBezTo>
                  <a:pt x="9905" y="6050"/>
                  <a:pt x="9856" y="5953"/>
                  <a:pt x="9807" y="5904"/>
                </a:cubicBezTo>
                <a:lnTo>
                  <a:pt x="2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6907323" y="1722893"/>
            <a:ext cx="135824" cy="211605"/>
          </a:xfrm>
          <a:custGeom>
            <a:rect b="b" l="l" r="r" t="t"/>
            <a:pathLst>
              <a:path extrusionOk="0" h="8511" w="5514">
                <a:moveTo>
                  <a:pt x="1032" y="1"/>
                </a:moveTo>
                <a:cubicBezTo>
                  <a:pt x="1000" y="1"/>
                  <a:pt x="976" y="35"/>
                  <a:pt x="976" y="70"/>
                </a:cubicBezTo>
                <a:lnTo>
                  <a:pt x="0" y="5681"/>
                </a:lnTo>
                <a:cubicBezTo>
                  <a:pt x="0" y="5681"/>
                  <a:pt x="0" y="5729"/>
                  <a:pt x="0" y="5729"/>
                </a:cubicBezTo>
                <a:lnTo>
                  <a:pt x="4440" y="8510"/>
                </a:lnTo>
                <a:cubicBezTo>
                  <a:pt x="4489" y="8510"/>
                  <a:pt x="4537" y="8510"/>
                  <a:pt x="4537" y="8461"/>
                </a:cubicBezTo>
                <a:lnTo>
                  <a:pt x="5513" y="2900"/>
                </a:lnTo>
                <a:cubicBezTo>
                  <a:pt x="5513" y="2851"/>
                  <a:pt x="5513" y="2802"/>
                  <a:pt x="5464" y="2753"/>
                </a:cubicBezTo>
                <a:lnTo>
                  <a:pt x="1074" y="21"/>
                </a:lnTo>
                <a:cubicBezTo>
                  <a:pt x="1059" y="7"/>
                  <a:pt x="1045" y="1"/>
                  <a:pt x="1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7046723" y="2022531"/>
            <a:ext cx="365374" cy="246039"/>
          </a:xfrm>
          <a:custGeom>
            <a:rect b="b" l="l" r="r" t="t"/>
            <a:pathLst>
              <a:path extrusionOk="0" h="9896" w="14833">
                <a:moveTo>
                  <a:pt x="239" y="1"/>
                </a:moveTo>
                <a:cubicBezTo>
                  <a:pt x="180" y="1"/>
                  <a:pt x="111" y="46"/>
                  <a:pt x="147" y="117"/>
                </a:cubicBezTo>
                <a:lnTo>
                  <a:pt x="1" y="752"/>
                </a:lnTo>
                <a:cubicBezTo>
                  <a:pt x="1" y="800"/>
                  <a:pt x="49" y="849"/>
                  <a:pt x="98" y="849"/>
                </a:cubicBezTo>
                <a:lnTo>
                  <a:pt x="14588" y="9875"/>
                </a:lnTo>
                <a:cubicBezTo>
                  <a:pt x="14602" y="9889"/>
                  <a:pt x="14617" y="9895"/>
                  <a:pt x="14630" y="9895"/>
                </a:cubicBezTo>
                <a:cubicBezTo>
                  <a:pt x="14661" y="9895"/>
                  <a:pt x="14686" y="9861"/>
                  <a:pt x="14686" y="9826"/>
                </a:cubicBezTo>
                <a:lnTo>
                  <a:pt x="14832" y="9241"/>
                </a:lnTo>
                <a:cubicBezTo>
                  <a:pt x="14832" y="9143"/>
                  <a:pt x="14783" y="9094"/>
                  <a:pt x="14734" y="9045"/>
                </a:cubicBezTo>
                <a:lnTo>
                  <a:pt x="293" y="20"/>
                </a:lnTo>
                <a:cubicBezTo>
                  <a:pt x="280" y="7"/>
                  <a:pt x="260"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7040712" y="2061316"/>
            <a:ext cx="365374" cy="245144"/>
          </a:xfrm>
          <a:custGeom>
            <a:rect b="b" l="l" r="r" t="t"/>
            <a:pathLst>
              <a:path extrusionOk="0" h="9860" w="14833">
                <a:moveTo>
                  <a:pt x="193" y="1"/>
                </a:moveTo>
                <a:cubicBezTo>
                  <a:pt x="147" y="1"/>
                  <a:pt x="98" y="35"/>
                  <a:pt x="98" y="70"/>
                </a:cubicBezTo>
                <a:lnTo>
                  <a:pt x="1" y="704"/>
                </a:lnTo>
                <a:cubicBezTo>
                  <a:pt x="1" y="753"/>
                  <a:pt x="1" y="802"/>
                  <a:pt x="49" y="802"/>
                </a:cubicBezTo>
                <a:lnTo>
                  <a:pt x="14588" y="9827"/>
                </a:lnTo>
                <a:cubicBezTo>
                  <a:pt x="14608" y="9848"/>
                  <a:pt x="14629" y="9859"/>
                  <a:pt x="14645" y="9859"/>
                </a:cubicBezTo>
                <a:cubicBezTo>
                  <a:pt x="14669" y="9859"/>
                  <a:pt x="14686" y="9836"/>
                  <a:pt x="14686" y="9779"/>
                </a:cubicBezTo>
                <a:lnTo>
                  <a:pt x="14783" y="9193"/>
                </a:lnTo>
                <a:cubicBezTo>
                  <a:pt x="14832" y="9095"/>
                  <a:pt x="14783" y="9047"/>
                  <a:pt x="14735" y="8998"/>
                </a:cubicBezTo>
                <a:lnTo>
                  <a:pt x="245" y="21"/>
                </a:lnTo>
                <a:cubicBezTo>
                  <a:pt x="230" y="7"/>
                  <a:pt x="212" y="1"/>
                  <a:pt x="1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7034702" y="2099429"/>
            <a:ext cx="364167" cy="245045"/>
          </a:xfrm>
          <a:custGeom>
            <a:rect b="b" l="l" r="r" t="t"/>
            <a:pathLst>
              <a:path extrusionOk="0" h="9856" w="14784">
                <a:moveTo>
                  <a:pt x="245" y="0"/>
                </a:moveTo>
                <a:cubicBezTo>
                  <a:pt x="196" y="0"/>
                  <a:pt x="98" y="0"/>
                  <a:pt x="98" y="98"/>
                </a:cubicBezTo>
                <a:lnTo>
                  <a:pt x="1" y="683"/>
                </a:lnTo>
                <a:cubicBezTo>
                  <a:pt x="1" y="732"/>
                  <a:pt x="1" y="781"/>
                  <a:pt x="49" y="830"/>
                </a:cubicBezTo>
                <a:lnTo>
                  <a:pt x="14539" y="9856"/>
                </a:lnTo>
                <a:cubicBezTo>
                  <a:pt x="14588" y="9856"/>
                  <a:pt x="14637" y="9856"/>
                  <a:pt x="14686" y="9807"/>
                </a:cubicBezTo>
                <a:lnTo>
                  <a:pt x="14783" y="9172"/>
                </a:lnTo>
                <a:cubicBezTo>
                  <a:pt x="14783" y="9124"/>
                  <a:pt x="14735" y="9026"/>
                  <a:pt x="14686" y="8977"/>
                </a:cubicBezTo>
                <a:lnTo>
                  <a:pt x="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7027484" y="2137021"/>
            <a:ext cx="243985" cy="169438"/>
          </a:xfrm>
          <a:custGeom>
            <a:rect b="b" l="l" r="r" t="t"/>
            <a:pathLst>
              <a:path extrusionOk="0" h="6815" w="9905">
                <a:moveTo>
                  <a:pt x="294" y="1"/>
                </a:moveTo>
                <a:cubicBezTo>
                  <a:pt x="196" y="1"/>
                  <a:pt x="147" y="50"/>
                  <a:pt x="147" y="98"/>
                </a:cubicBezTo>
                <a:lnTo>
                  <a:pt x="1" y="733"/>
                </a:lnTo>
                <a:cubicBezTo>
                  <a:pt x="1" y="781"/>
                  <a:pt x="50" y="830"/>
                  <a:pt x="50" y="830"/>
                </a:cubicBezTo>
                <a:lnTo>
                  <a:pt x="9661" y="6782"/>
                </a:lnTo>
                <a:cubicBezTo>
                  <a:pt x="9681" y="6803"/>
                  <a:pt x="9701" y="6814"/>
                  <a:pt x="9722" y="6814"/>
                </a:cubicBezTo>
                <a:cubicBezTo>
                  <a:pt x="9750" y="6814"/>
                  <a:pt x="9779" y="6791"/>
                  <a:pt x="9807" y="6734"/>
                </a:cubicBezTo>
                <a:lnTo>
                  <a:pt x="9905" y="6148"/>
                </a:lnTo>
                <a:cubicBezTo>
                  <a:pt x="9905" y="6050"/>
                  <a:pt x="9856" y="6002"/>
                  <a:pt x="9807" y="5953"/>
                </a:cubicBezTo>
                <a:lnTo>
                  <a:pt x="2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6871260" y="1930815"/>
            <a:ext cx="135824" cy="211083"/>
          </a:xfrm>
          <a:custGeom>
            <a:rect b="b" l="l" r="r" t="t"/>
            <a:pathLst>
              <a:path extrusionOk="0" h="8490" w="5514">
                <a:moveTo>
                  <a:pt x="1074" y="1"/>
                </a:moveTo>
                <a:cubicBezTo>
                  <a:pt x="1025" y="1"/>
                  <a:pt x="976" y="1"/>
                  <a:pt x="976" y="50"/>
                </a:cubicBezTo>
                <a:lnTo>
                  <a:pt x="1" y="5660"/>
                </a:lnTo>
                <a:cubicBezTo>
                  <a:pt x="1" y="5660"/>
                  <a:pt x="1" y="5709"/>
                  <a:pt x="49" y="5709"/>
                </a:cubicBezTo>
                <a:lnTo>
                  <a:pt x="4489" y="8490"/>
                </a:lnTo>
                <a:cubicBezTo>
                  <a:pt x="4489" y="8490"/>
                  <a:pt x="4538" y="8490"/>
                  <a:pt x="4538" y="8441"/>
                </a:cubicBezTo>
                <a:lnTo>
                  <a:pt x="5514" y="2879"/>
                </a:lnTo>
                <a:cubicBezTo>
                  <a:pt x="5514" y="2831"/>
                  <a:pt x="5514" y="2782"/>
                  <a:pt x="5465" y="2733"/>
                </a:cubicBezTo>
                <a:lnTo>
                  <a:pt x="10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7770202" y="1438371"/>
            <a:ext cx="723506" cy="468235"/>
          </a:xfrm>
          <a:custGeom>
            <a:rect b="b" l="l" r="r" t="t"/>
            <a:pathLst>
              <a:path extrusionOk="0" h="18833" w="29372">
                <a:moveTo>
                  <a:pt x="196" y="0"/>
                </a:moveTo>
                <a:cubicBezTo>
                  <a:pt x="147" y="0"/>
                  <a:pt x="98" y="0"/>
                  <a:pt x="98" y="49"/>
                </a:cubicBezTo>
                <a:lnTo>
                  <a:pt x="1" y="537"/>
                </a:lnTo>
                <a:cubicBezTo>
                  <a:pt x="1" y="586"/>
                  <a:pt x="50" y="634"/>
                  <a:pt x="50" y="634"/>
                </a:cubicBezTo>
                <a:lnTo>
                  <a:pt x="29176" y="18832"/>
                </a:lnTo>
                <a:cubicBezTo>
                  <a:pt x="29225" y="18832"/>
                  <a:pt x="29273" y="18832"/>
                  <a:pt x="29273" y="18783"/>
                </a:cubicBezTo>
                <a:lnTo>
                  <a:pt x="29371" y="18295"/>
                </a:lnTo>
                <a:cubicBezTo>
                  <a:pt x="29371" y="18247"/>
                  <a:pt x="29322" y="18198"/>
                  <a:pt x="29273" y="18149"/>
                </a:cubicBezTo>
                <a:lnTo>
                  <a:pt x="1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7765399" y="1468180"/>
            <a:ext cx="723481" cy="468733"/>
          </a:xfrm>
          <a:custGeom>
            <a:rect b="b" l="l" r="r" t="t"/>
            <a:pathLst>
              <a:path extrusionOk="0" h="18853" w="29371">
                <a:moveTo>
                  <a:pt x="154" y="1"/>
                </a:moveTo>
                <a:cubicBezTo>
                  <a:pt x="123" y="1"/>
                  <a:pt x="98" y="35"/>
                  <a:pt x="98" y="70"/>
                </a:cubicBezTo>
                <a:lnTo>
                  <a:pt x="1" y="557"/>
                </a:lnTo>
                <a:cubicBezTo>
                  <a:pt x="1" y="606"/>
                  <a:pt x="1" y="655"/>
                  <a:pt x="49" y="655"/>
                </a:cubicBezTo>
                <a:lnTo>
                  <a:pt x="29176" y="18853"/>
                </a:lnTo>
                <a:cubicBezTo>
                  <a:pt x="29225" y="18853"/>
                  <a:pt x="29273" y="18853"/>
                  <a:pt x="29273" y="18804"/>
                </a:cubicBezTo>
                <a:lnTo>
                  <a:pt x="29371" y="18316"/>
                </a:lnTo>
                <a:cubicBezTo>
                  <a:pt x="29371" y="18267"/>
                  <a:pt x="29322" y="18219"/>
                  <a:pt x="29273" y="18170"/>
                </a:cubicBezTo>
                <a:lnTo>
                  <a:pt x="196" y="21"/>
                </a:lnTo>
                <a:cubicBezTo>
                  <a:pt x="182" y="6"/>
                  <a:pt x="167" y="1"/>
                  <a:pt x="1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7760595" y="1497791"/>
            <a:ext cx="723481" cy="469454"/>
          </a:xfrm>
          <a:custGeom>
            <a:rect b="b" l="l" r="r" t="t"/>
            <a:pathLst>
              <a:path extrusionOk="0" h="18882" w="29371">
                <a:moveTo>
                  <a:pt x="196" y="1"/>
                </a:moveTo>
                <a:cubicBezTo>
                  <a:pt x="147" y="1"/>
                  <a:pt x="98" y="49"/>
                  <a:pt x="98" y="98"/>
                </a:cubicBezTo>
                <a:lnTo>
                  <a:pt x="1" y="586"/>
                </a:lnTo>
                <a:cubicBezTo>
                  <a:pt x="1" y="635"/>
                  <a:pt x="1" y="684"/>
                  <a:pt x="49" y="684"/>
                </a:cubicBezTo>
                <a:lnTo>
                  <a:pt x="29176" y="18882"/>
                </a:lnTo>
                <a:cubicBezTo>
                  <a:pt x="29176" y="18882"/>
                  <a:pt x="29224" y="18882"/>
                  <a:pt x="29273" y="18833"/>
                </a:cubicBezTo>
                <a:lnTo>
                  <a:pt x="29322" y="18345"/>
                </a:lnTo>
                <a:cubicBezTo>
                  <a:pt x="29371" y="18296"/>
                  <a:pt x="29322" y="18198"/>
                  <a:pt x="29273" y="18198"/>
                </a:cubicBezTo>
                <a:lnTo>
                  <a:pt x="1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7754585" y="1528819"/>
            <a:ext cx="627341" cy="408093"/>
          </a:xfrm>
          <a:custGeom>
            <a:rect b="b" l="l" r="r" t="t"/>
            <a:pathLst>
              <a:path extrusionOk="0" h="16414" w="25468">
                <a:moveTo>
                  <a:pt x="202" y="1"/>
                </a:moveTo>
                <a:cubicBezTo>
                  <a:pt x="167" y="1"/>
                  <a:pt x="133" y="35"/>
                  <a:pt x="98" y="70"/>
                </a:cubicBezTo>
                <a:lnTo>
                  <a:pt x="49" y="558"/>
                </a:lnTo>
                <a:cubicBezTo>
                  <a:pt x="1" y="607"/>
                  <a:pt x="49" y="607"/>
                  <a:pt x="98" y="655"/>
                </a:cubicBezTo>
                <a:lnTo>
                  <a:pt x="25273" y="16414"/>
                </a:lnTo>
                <a:cubicBezTo>
                  <a:pt x="25321" y="16414"/>
                  <a:pt x="25370" y="16414"/>
                  <a:pt x="25370" y="16365"/>
                </a:cubicBezTo>
                <a:lnTo>
                  <a:pt x="25468" y="15877"/>
                </a:lnTo>
                <a:cubicBezTo>
                  <a:pt x="25468" y="15828"/>
                  <a:pt x="25468" y="15780"/>
                  <a:pt x="25419" y="15731"/>
                </a:cubicBezTo>
                <a:lnTo>
                  <a:pt x="245" y="21"/>
                </a:lnTo>
                <a:cubicBezTo>
                  <a:pt x="230" y="7"/>
                  <a:pt x="216"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7579122" y="1326068"/>
            <a:ext cx="165875" cy="224235"/>
          </a:xfrm>
          <a:custGeom>
            <a:rect b="b" l="l" r="r" t="t"/>
            <a:pathLst>
              <a:path extrusionOk="0" h="9019" w="6734">
                <a:moveTo>
                  <a:pt x="2958" y="0"/>
                </a:moveTo>
                <a:cubicBezTo>
                  <a:pt x="1527" y="0"/>
                  <a:pt x="362" y="1408"/>
                  <a:pt x="196" y="3493"/>
                </a:cubicBezTo>
                <a:cubicBezTo>
                  <a:pt x="1" y="5883"/>
                  <a:pt x="1269" y="8323"/>
                  <a:pt x="3025" y="8908"/>
                </a:cubicBezTo>
                <a:cubicBezTo>
                  <a:pt x="3270" y="8983"/>
                  <a:pt x="3511" y="9019"/>
                  <a:pt x="3746" y="9019"/>
                </a:cubicBezTo>
                <a:cubicBezTo>
                  <a:pt x="5202" y="9019"/>
                  <a:pt x="6419" y="7642"/>
                  <a:pt x="6587" y="5542"/>
                </a:cubicBezTo>
                <a:cubicBezTo>
                  <a:pt x="6733" y="3151"/>
                  <a:pt x="5514" y="712"/>
                  <a:pt x="3708" y="126"/>
                </a:cubicBezTo>
                <a:cubicBezTo>
                  <a:pt x="3453" y="41"/>
                  <a:pt x="3202" y="0"/>
                  <a:pt x="29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7474578" y="2014525"/>
            <a:ext cx="405008" cy="269311"/>
          </a:xfrm>
          <a:custGeom>
            <a:rect b="b" l="l" r="r" t="t"/>
            <a:pathLst>
              <a:path extrusionOk="0" h="10832" w="16442">
                <a:moveTo>
                  <a:pt x="195" y="0"/>
                </a:moveTo>
                <a:cubicBezTo>
                  <a:pt x="195" y="0"/>
                  <a:pt x="98" y="0"/>
                  <a:pt x="98" y="49"/>
                </a:cubicBezTo>
                <a:lnTo>
                  <a:pt x="0" y="586"/>
                </a:lnTo>
                <a:cubicBezTo>
                  <a:pt x="0" y="634"/>
                  <a:pt x="0" y="683"/>
                  <a:pt x="49" y="732"/>
                </a:cubicBezTo>
                <a:lnTo>
                  <a:pt x="16246" y="10831"/>
                </a:lnTo>
                <a:cubicBezTo>
                  <a:pt x="16295" y="10831"/>
                  <a:pt x="16344" y="10831"/>
                  <a:pt x="16344" y="10782"/>
                </a:cubicBezTo>
                <a:lnTo>
                  <a:pt x="16442" y="10246"/>
                </a:lnTo>
                <a:cubicBezTo>
                  <a:pt x="16442" y="10197"/>
                  <a:pt x="16442" y="10148"/>
                  <a:pt x="16344" y="10099"/>
                </a:cubicBezTo>
                <a:lnTo>
                  <a:pt x="1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7468568" y="2047691"/>
            <a:ext cx="405008" cy="269385"/>
          </a:xfrm>
          <a:custGeom>
            <a:rect b="b" l="l" r="r" t="t"/>
            <a:pathLst>
              <a:path extrusionOk="0" h="10835" w="16442">
                <a:moveTo>
                  <a:pt x="169" y="0"/>
                </a:moveTo>
                <a:cubicBezTo>
                  <a:pt x="131" y="0"/>
                  <a:pt x="98" y="24"/>
                  <a:pt x="98" y="81"/>
                </a:cubicBezTo>
                <a:lnTo>
                  <a:pt x="0" y="618"/>
                </a:lnTo>
                <a:cubicBezTo>
                  <a:pt x="0" y="667"/>
                  <a:pt x="0" y="715"/>
                  <a:pt x="49" y="715"/>
                </a:cubicBezTo>
                <a:lnTo>
                  <a:pt x="16246" y="10814"/>
                </a:lnTo>
                <a:cubicBezTo>
                  <a:pt x="16261" y="10829"/>
                  <a:pt x="16275" y="10835"/>
                  <a:pt x="16288" y="10835"/>
                </a:cubicBezTo>
                <a:cubicBezTo>
                  <a:pt x="16320" y="10835"/>
                  <a:pt x="16344" y="10800"/>
                  <a:pt x="16344" y="10766"/>
                </a:cubicBezTo>
                <a:lnTo>
                  <a:pt x="16442" y="10278"/>
                </a:lnTo>
                <a:cubicBezTo>
                  <a:pt x="16442" y="10180"/>
                  <a:pt x="16442" y="10131"/>
                  <a:pt x="16393" y="10083"/>
                </a:cubicBezTo>
                <a:lnTo>
                  <a:pt x="244" y="32"/>
                </a:lnTo>
                <a:cubicBezTo>
                  <a:pt x="224" y="12"/>
                  <a:pt x="195" y="0"/>
                  <a:pt x="1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7462557" y="2080733"/>
            <a:ext cx="406215" cy="269808"/>
          </a:xfrm>
          <a:custGeom>
            <a:rect b="b" l="l" r="r" t="t"/>
            <a:pathLst>
              <a:path extrusionOk="0" h="10852" w="16491">
                <a:moveTo>
                  <a:pt x="202" y="0"/>
                </a:moveTo>
                <a:cubicBezTo>
                  <a:pt x="171" y="0"/>
                  <a:pt x="147" y="35"/>
                  <a:pt x="147" y="69"/>
                </a:cubicBezTo>
                <a:lnTo>
                  <a:pt x="49" y="606"/>
                </a:lnTo>
                <a:cubicBezTo>
                  <a:pt x="0" y="655"/>
                  <a:pt x="49" y="704"/>
                  <a:pt x="98" y="752"/>
                </a:cubicBezTo>
                <a:lnTo>
                  <a:pt x="16246" y="10851"/>
                </a:lnTo>
                <a:cubicBezTo>
                  <a:pt x="16295" y="10851"/>
                  <a:pt x="16344" y="10851"/>
                  <a:pt x="16393" y="10803"/>
                </a:cubicBezTo>
                <a:lnTo>
                  <a:pt x="16490" y="10266"/>
                </a:lnTo>
                <a:cubicBezTo>
                  <a:pt x="16490" y="10217"/>
                  <a:pt x="16442" y="10120"/>
                  <a:pt x="16393" y="10120"/>
                </a:cubicBezTo>
                <a:lnTo>
                  <a:pt x="244" y="21"/>
                </a:lnTo>
                <a:cubicBezTo>
                  <a:pt x="230" y="6"/>
                  <a:pt x="216" y="0"/>
                  <a:pt x="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7456547" y="2114695"/>
            <a:ext cx="300467" cy="203102"/>
          </a:xfrm>
          <a:custGeom>
            <a:rect b="b" l="l" r="r" t="t"/>
            <a:pathLst>
              <a:path extrusionOk="0" h="8169" w="12198">
                <a:moveTo>
                  <a:pt x="203" y="0"/>
                </a:moveTo>
                <a:cubicBezTo>
                  <a:pt x="171" y="0"/>
                  <a:pt x="147" y="35"/>
                  <a:pt x="147" y="69"/>
                </a:cubicBezTo>
                <a:lnTo>
                  <a:pt x="49" y="606"/>
                </a:lnTo>
                <a:cubicBezTo>
                  <a:pt x="0" y="655"/>
                  <a:pt x="49" y="704"/>
                  <a:pt x="98" y="752"/>
                </a:cubicBezTo>
                <a:lnTo>
                  <a:pt x="11953" y="8168"/>
                </a:lnTo>
                <a:cubicBezTo>
                  <a:pt x="12002" y="8168"/>
                  <a:pt x="12051" y="8168"/>
                  <a:pt x="12051" y="8119"/>
                </a:cubicBezTo>
                <a:lnTo>
                  <a:pt x="12148" y="7583"/>
                </a:lnTo>
                <a:cubicBezTo>
                  <a:pt x="12197" y="7534"/>
                  <a:pt x="12148" y="7436"/>
                  <a:pt x="12100" y="7436"/>
                </a:cubicBezTo>
                <a:lnTo>
                  <a:pt x="244" y="21"/>
                </a:lnTo>
                <a:cubicBezTo>
                  <a:pt x="230" y="6"/>
                  <a:pt x="216"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7431298" y="2282091"/>
            <a:ext cx="405032" cy="269087"/>
          </a:xfrm>
          <a:custGeom>
            <a:rect b="b" l="l" r="r" t="t"/>
            <a:pathLst>
              <a:path extrusionOk="0" h="10823" w="16443">
                <a:moveTo>
                  <a:pt x="154" y="0"/>
                </a:moveTo>
                <a:cubicBezTo>
                  <a:pt x="123" y="0"/>
                  <a:pt x="98" y="35"/>
                  <a:pt x="98" y="69"/>
                </a:cubicBezTo>
                <a:lnTo>
                  <a:pt x="1" y="606"/>
                </a:lnTo>
                <a:cubicBezTo>
                  <a:pt x="1" y="655"/>
                  <a:pt x="1" y="703"/>
                  <a:pt x="49" y="703"/>
                </a:cubicBezTo>
                <a:lnTo>
                  <a:pt x="16247" y="10802"/>
                </a:lnTo>
                <a:cubicBezTo>
                  <a:pt x="16261" y="10817"/>
                  <a:pt x="16276" y="10823"/>
                  <a:pt x="16289" y="10823"/>
                </a:cubicBezTo>
                <a:cubicBezTo>
                  <a:pt x="16320" y="10823"/>
                  <a:pt x="16345" y="10788"/>
                  <a:pt x="16345" y="10754"/>
                </a:cubicBezTo>
                <a:lnTo>
                  <a:pt x="16442" y="10266"/>
                </a:lnTo>
                <a:cubicBezTo>
                  <a:pt x="16442" y="10168"/>
                  <a:pt x="16393" y="10119"/>
                  <a:pt x="16345" y="10071"/>
                </a:cubicBezTo>
                <a:lnTo>
                  <a:pt x="196" y="20"/>
                </a:lnTo>
                <a:cubicBezTo>
                  <a:pt x="182" y="6"/>
                  <a:pt x="167" y="0"/>
                  <a:pt x="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7425287" y="2314835"/>
            <a:ext cx="405032" cy="269087"/>
          </a:xfrm>
          <a:custGeom>
            <a:rect b="b" l="l" r="r" t="t"/>
            <a:pathLst>
              <a:path extrusionOk="0" h="10823" w="16443">
                <a:moveTo>
                  <a:pt x="193" y="0"/>
                </a:moveTo>
                <a:cubicBezTo>
                  <a:pt x="147" y="0"/>
                  <a:pt x="98" y="35"/>
                  <a:pt x="98" y="69"/>
                </a:cubicBezTo>
                <a:lnTo>
                  <a:pt x="1" y="606"/>
                </a:lnTo>
                <a:cubicBezTo>
                  <a:pt x="1" y="655"/>
                  <a:pt x="1" y="704"/>
                  <a:pt x="50" y="704"/>
                </a:cubicBezTo>
                <a:lnTo>
                  <a:pt x="16247" y="10803"/>
                </a:lnTo>
                <a:cubicBezTo>
                  <a:pt x="16261" y="10817"/>
                  <a:pt x="16276" y="10823"/>
                  <a:pt x="16289" y="10823"/>
                </a:cubicBezTo>
                <a:cubicBezTo>
                  <a:pt x="16320" y="10823"/>
                  <a:pt x="16345" y="10788"/>
                  <a:pt x="16345" y="10754"/>
                </a:cubicBezTo>
                <a:lnTo>
                  <a:pt x="16442" y="10266"/>
                </a:lnTo>
                <a:cubicBezTo>
                  <a:pt x="16442" y="10168"/>
                  <a:pt x="16442" y="10120"/>
                  <a:pt x="16393" y="10071"/>
                </a:cubicBezTo>
                <a:lnTo>
                  <a:pt x="245" y="21"/>
                </a:lnTo>
                <a:cubicBezTo>
                  <a:pt x="230" y="6"/>
                  <a:pt x="212" y="0"/>
                  <a:pt x="1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7419277" y="2347578"/>
            <a:ext cx="406239" cy="269808"/>
          </a:xfrm>
          <a:custGeom>
            <a:rect b="b" l="l" r="r" t="t"/>
            <a:pathLst>
              <a:path extrusionOk="0" h="10852" w="16492">
                <a:moveTo>
                  <a:pt x="203" y="1"/>
                </a:moveTo>
                <a:cubicBezTo>
                  <a:pt x="172" y="1"/>
                  <a:pt x="147" y="35"/>
                  <a:pt x="147" y="70"/>
                </a:cubicBezTo>
                <a:lnTo>
                  <a:pt x="50" y="606"/>
                </a:lnTo>
                <a:cubicBezTo>
                  <a:pt x="1" y="655"/>
                  <a:pt x="50" y="704"/>
                  <a:pt x="98" y="753"/>
                </a:cubicBezTo>
                <a:lnTo>
                  <a:pt x="16296" y="10852"/>
                </a:lnTo>
                <a:cubicBezTo>
                  <a:pt x="16345" y="10852"/>
                  <a:pt x="16393" y="10852"/>
                  <a:pt x="16393" y="10803"/>
                </a:cubicBezTo>
                <a:lnTo>
                  <a:pt x="16491" y="10266"/>
                </a:lnTo>
                <a:cubicBezTo>
                  <a:pt x="16491" y="10218"/>
                  <a:pt x="16442" y="10120"/>
                  <a:pt x="16393" y="10120"/>
                </a:cubicBezTo>
                <a:lnTo>
                  <a:pt x="245" y="21"/>
                </a:lnTo>
                <a:cubicBezTo>
                  <a:pt x="230" y="7"/>
                  <a:pt x="216"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7414473" y="2381540"/>
            <a:ext cx="299260" cy="202381"/>
          </a:xfrm>
          <a:custGeom>
            <a:rect b="b" l="l" r="r" t="t"/>
            <a:pathLst>
              <a:path extrusionOk="0" h="8140" w="12149">
                <a:moveTo>
                  <a:pt x="154" y="1"/>
                </a:moveTo>
                <a:cubicBezTo>
                  <a:pt x="123" y="1"/>
                  <a:pt x="98" y="35"/>
                  <a:pt x="98" y="70"/>
                </a:cubicBezTo>
                <a:lnTo>
                  <a:pt x="1" y="606"/>
                </a:lnTo>
                <a:cubicBezTo>
                  <a:pt x="1" y="655"/>
                  <a:pt x="1" y="704"/>
                  <a:pt x="49" y="704"/>
                </a:cubicBezTo>
                <a:lnTo>
                  <a:pt x="11905" y="8120"/>
                </a:lnTo>
                <a:cubicBezTo>
                  <a:pt x="11919" y="8134"/>
                  <a:pt x="11933" y="8140"/>
                  <a:pt x="11948" y="8140"/>
                </a:cubicBezTo>
                <a:cubicBezTo>
                  <a:pt x="11982" y="8140"/>
                  <a:pt x="12017" y="8105"/>
                  <a:pt x="12051" y="8071"/>
                </a:cubicBezTo>
                <a:lnTo>
                  <a:pt x="12149" y="7583"/>
                </a:lnTo>
                <a:cubicBezTo>
                  <a:pt x="12149" y="7485"/>
                  <a:pt x="12100" y="7437"/>
                  <a:pt x="12051" y="7388"/>
                </a:cubicBezTo>
                <a:lnTo>
                  <a:pt x="196" y="21"/>
                </a:lnTo>
                <a:cubicBezTo>
                  <a:pt x="182" y="7"/>
                  <a:pt x="167" y="1"/>
                  <a:pt x="1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7513031" y="1866024"/>
            <a:ext cx="140627" cy="100494"/>
          </a:xfrm>
          <a:custGeom>
            <a:rect b="b" l="l" r="r" t="t"/>
            <a:pathLst>
              <a:path extrusionOk="0" h="4042" w="5709">
                <a:moveTo>
                  <a:pt x="154" y="1"/>
                </a:moveTo>
                <a:cubicBezTo>
                  <a:pt x="122" y="1"/>
                  <a:pt x="98" y="35"/>
                  <a:pt x="98" y="70"/>
                </a:cubicBezTo>
                <a:lnTo>
                  <a:pt x="0" y="558"/>
                </a:lnTo>
                <a:cubicBezTo>
                  <a:pt x="0" y="607"/>
                  <a:pt x="0" y="655"/>
                  <a:pt x="49" y="655"/>
                </a:cubicBezTo>
                <a:lnTo>
                  <a:pt x="5513" y="4022"/>
                </a:lnTo>
                <a:cubicBezTo>
                  <a:pt x="5513" y="4036"/>
                  <a:pt x="5517" y="4042"/>
                  <a:pt x="5525" y="4042"/>
                </a:cubicBezTo>
                <a:cubicBezTo>
                  <a:pt x="5542" y="4042"/>
                  <a:pt x="5576" y="4007"/>
                  <a:pt x="5611" y="3973"/>
                </a:cubicBezTo>
                <a:lnTo>
                  <a:pt x="5660" y="3534"/>
                </a:lnTo>
                <a:cubicBezTo>
                  <a:pt x="5708" y="3485"/>
                  <a:pt x="5660" y="3387"/>
                  <a:pt x="5611" y="3387"/>
                </a:cubicBezTo>
                <a:lnTo>
                  <a:pt x="195" y="21"/>
                </a:lnTo>
                <a:cubicBezTo>
                  <a:pt x="181" y="7"/>
                  <a:pt x="167" y="1"/>
                  <a:pt x="1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7508227" y="1896356"/>
            <a:ext cx="139420" cy="100494"/>
          </a:xfrm>
          <a:custGeom>
            <a:rect b="b" l="l" r="r" t="t"/>
            <a:pathLst>
              <a:path extrusionOk="0" h="4042" w="5660">
                <a:moveTo>
                  <a:pt x="154" y="1"/>
                </a:moveTo>
                <a:cubicBezTo>
                  <a:pt x="122" y="1"/>
                  <a:pt x="98" y="35"/>
                  <a:pt x="98" y="70"/>
                </a:cubicBezTo>
                <a:lnTo>
                  <a:pt x="0" y="557"/>
                </a:lnTo>
                <a:cubicBezTo>
                  <a:pt x="0" y="606"/>
                  <a:pt x="0" y="655"/>
                  <a:pt x="49" y="655"/>
                </a:cubicBezTo>
                <a:lnTo>
                  <a:pt x="5464" y="4021"/>
                </a:lnTo>
                <a:cubicBezTo>
                  <a:pt x="5479" y="4036"/>
                  <a:pt x="5493" y="4042"/>
                  <a:pt x="5506" y="4042"/>
                </a:cubicBezTo>
                <a:cubicBezTo>
                  <a:pt x="5538" y="4042"/>
                  <a:pt x="5562" y="4007"/>
                  <a:pt x="5562" y="3973"/>
                </a:cubicBezTo>
                <a:lnTo>
                  <a:pt x="5659" y="3534"/>
                </a:lnTo>
                <a:cubicBezTo>
                  <a:pt x="5659" y="3436"/>
                  <a:pt x="5659" y="3387"/>
                  <a:pt x="5611" y="3387"/>
                </a:cubicBezTo>
                <a:lnTo>
                  <a:pt x="195" y="21"/>
                </a:lnTo>
                <a:cubicBezTo>
                  <a:pt x="181" y="7"/>
                  <a:pt x="167" y="1"/>
                  <a:pt x="1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7526234" y="1635925"/>
            <a:ext cx="187503" cy="243976"/>
          </a:xfrm>
          <a:custGeom>
            <a:rect b="b" l="l" r="r" t="t"/>
            <a:pathLst>
              <a:path extrusionOk="0" h="9813" w="7612">
                <a:moveTo>
                  <a:pt x="3416" y="836"/>
                </a:moveTo>
                <a:cubicBezTo>
                  <a:pt x="3611" y="836"/>
                  <a:pt x="3806" y="885"/>
                  <a:pt x="4002" y="933"/>
                </a:cubicBezTo>
                <a:cubicBezTo>
                  <a:pt x="5612" y="1470"/>
                  <a:pt x="6734" y="3666"/>
                  <a:pt x="6587" y="5910"/>
                </a:cubicBezTo>
                <a:cubicBezTo>
                  <a:pt x="6538" y="6983"/>
                  <a:pt x="6051" y="8008"/>
                  <a:pt x="5221" y="8691"/>
                </a:cubicBezTo>
                <a:cubicBezTo>
                  <a:pt x="4921" y="8901"/>
                  <a:pt x="4584" y="9000"/>
                  <a:pt x="4233" y="9000"/>
                </a:cubicBezTo>
                <a:cubicBezTo>
                  <a:pt x="4013" y="9000"/>
                  <a:pt x="3788" y="8961"/>
                  <a:pt x="3562" y="8886"/>
                </a:cubicBezTo>
                <a:cubicBezTo>
                  <a:pt x="2001" y="8398"/>
                  <a:pt x="830" y="6154"/>
                  <a:pt x="1025" y="3909"/>
                </a:cubicBezTo>
                <a:cubicBezTo>
                  <a:pt x="1025" y="2836"/>
                  <a:pt x="1513" y="1812"/>
                  <a:pt x="2392" y="1129"/>
                </a:cubicBezTo>
                <a:cubicBezTo>
                  <a:pt x="2684" y="933"/>
                  <a:pt x="3026" y="836"/>
                  <a:pt x="3416" y="836"/>
                </a:cubicBezTo>
                <a:close/>
                <a:moveTo>
                  <a:pt x="3392" y="1"/>
                </a:moveTo>
                <a:cubicBezTo>
                  <a:pt x="2867" y="1"/>
                  <a:pt x="2345" y="162"/>
                  <a:pt x="1904" y="446"/>
                </a:cubicBezTo>
                <a:cubicBezTo>
                  <a:pt x="830" y="1275"/>
                  <a:pt x="196" y="2495"/>
                  <a:pt x="196" y="3861"/>
                </a:cubicBezTo>
                <a:cubicBezTo>
                  <a:pt x="1" y="6495"/>
                  <a:pt x="1367" y="9081"/>
                  <a:pt x="3318" y="9666"/>
                </a:cubicBezTo>
                <a:cubicBezTo>
                  <a:pt x="3611" y="9764"/>
                  <a:pt x="3904" y="9813"/>
                  <a:pt x="4197" y="9813"/>
                </a:cubicBezTo>
                <a:cubicBezTo>
                  <a:pt x="4733" y="9813"/>
                  <a:pt x="5221" y="9666"/>
                  <a:pt x="5660" y="9374"/>
                </a:cubicBezTo>
                <a:cubicBezTo>
                  <a:pt x="6734" y="8544"/>
                  <a:pt x="7368" y="7325"/>
                  <a:pt x="7368" y="5959"/>
                </a:cubicBezTo>
                <a:cubicBezTo>
                  <a:pt x="7612" y="3373"/>
                  <a:pt x="6197" y="738"/>
                  <a:pt x="4245" y="153"/>
                </a:cubicBezTo>
                <a:cubicBezTo>
                  <a:pt x="3969" y="49"/>
                  <a:pt x="3680" y="1"/>
                  <a:pt x="3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7772617" y="2024222"/>
            <a:ext cx="140627" cy="100693"/>
          </a:xfrm>
          <a:custGeom>
            <a:rect b="b" l="l" r="r" t="t"/>
            <a:pathLst>
              <a:path extrusionOk="0" h="4050" w="5709">
                <a:moveTo>
                  <a:pt x="244" y="1"/>
                </a:moveTo>
                <a:cubicBezTo>
                  <a:pt x="196" y="1"/>
                  <a:pt x="98" y="1"/>
                  <a:pt x="98" y="49"/>
                </a:cubicBezTo>
                <a:lnTo>
                  <a:pt x="0" y="537"/>
                </a:lnTo>
                <a:cubicBezTo>
                  <a:pt x="0" y="586"/>
                  <a:pt x="49" y="635"/>
                  <a:pt x="49" y="635"/>
                </a:cubicBezTo>
                <a:lnTo>
                  <a:pt x="5513" y="4050"/>
                </a:lnTo>
                <a:cubicBezTo>
                  <a:pt x="5562" y="4050"/>
                  <a:pt x="5611" y="4050"/>
                  <a:pt x="5611" y="4001"/>
                </a:cubicBezTo>
                <a:lnTo>
                  <a:pt x="5709" y="3513"/>
                </a:lnTo>
                <a:cubicBezTo>
                  <a:pt x="5709" y="3464"/>
                  <a:pt x="5660" y="3416"/>
                  <a:pt x="5611" y="3367"/>
                </a:cubicBezTo>
                <a:lnTo>
                  <a:pt x="2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7767813" y="2054553"/>
            <a:ext cx="139420" cy="100693"/>
          </a:xfrm>
          <a:custGeom>
            <a:rect b="b" l="l" r="r" t="t"/>
            <a:pathLst>
              <a:path extrusionOk="0" h="4050" w="5660">
                <a:moveTo>
                  <a:pt x="195" y="0"/>
                </a:moveTo>
                <a:cubicBezTo>
                  <a:pt x="147" y="0"/>
                  <a:pt x="98" y="0"/>
                  <a:pt x="98" y="49"/>
                </a:cubicBezTo>
                <a:lnTo>
                  <a:pt x="0" y="537"/>
                </a:lnTo>
                <a:cubicBezTo>
                  <a:pt x="0" y="586"/>
                  <a:pt x="0" y="634"/>
                  <a:pt x="49" y="634"/>
                </a:cubicBezTo>
                <a:lnTo>
                  <a:pt x="5513" y="4050"/>
                </a:lnTo>
                <a:cubicBezTo>
                  <a:pt x="5513" y="4050"/>
                  <a:pt x="5562" y="4050"/>
                  <a:pt x="5611" y="4001"/>
                </a:cubicBezTo>
                <a:lnTo>
                  <a:pt x="5660" y="3513"/>
                </a:lnTo>
                <a:cubicBezTo>
                  <a:pt x="5660" y="3464"/>
                  <a:pt x="5660" y="3415"/>
                  <a:pt x="5611" y="3367"/>
                </a:cubicBezTo>
                <a:lnTo>
                  <a:pt x="1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7785845" y="1794197"/>
            <a:ext cx="187478" cy="244597"/>
          </a:xfrm>
          <a:custGeom>
            <a:rect b="b" l="l" r="r" t="t"/>
            <a:pathLst>
              <a:path extrusionOk="0" h="9838" w="7611">
                <a:moveTo>
                  <a:pt x="3415" y="812"/>
                </a:moveTo>
                <a:cubicBezTo>
                  <a:pt x="3610" y="812"/>
                  <a:pt x="3806" y="861"/>
                  <a:pt x="4001" y="910"/>
                </a:cubicBezTo>
                <a:cubicBezTo>
                  <a:pt x="5611" y="1447"/>
                  <a:pt x="6782" y="3691"/>
                  <a:pt x="6586" y="5935"/>
                </a:cubicBezTo>
                <a:cubicBezTo>
                  <a:pt x="6538" y="7008"/>
                  <a:pt x="6050" y="7984"/>
                  <a:pt x="5220" y="8667"/>
                </a:cubicBezTo>
                <a:cubicBezTo>
                  <a:pt x="4900" y="8891"/>
                  <a:pt x="4537" y="9010"/>
                  <a:pt x="4174" y="9010"/>
                </a:cubicBezTo>
                <a:cubicBezTo>
                  <a:pt x="3984" y="9010"/>
                  <a:pt x="3795" y="8978"/>
                  <a:pt x="3610" y="8911"/>
                </a:cubicBezTo>
                <a:cubicBezTo>
                  <a:pt x="2000" y="8374"/>
                  <a:pt x="829" y="6130"/>
                  <a:pt x="1025" y="3886"/>
                </a:cubicBezTo>
                <a:cubicBezTo>
                  <a:pt x="1025" y="2813"/>
                  <a:pt x="1512" y="1837"/>
                  <a:pt x="2391" y="1154"/>
                </a:cubicBezTo>
                <a:cubicBezTo>
                  <a:pt x="2683" y="910"/>
                  <a:pt x="3025" y="812"/>
                  <a:pt x="3415" y="812"/>
                </a:cubicBezTo>
                <a:close/>
                <a:moveTo>
                  <a:pt x="3419" y="1"/>
                </a:moveTo>
                <a:cubicBezTo>
                  <a:pt x="2876" y="1"/>
                  <a:pt x="2348" y="153"/>
                  <a:pt x="1903" y="471"/>
                </a:cubicBezTo>
                <a:cubicBezTo>
                  <a:pt x="878" y="1251"/>
                  <a:pt x="244" y="2520"/>
                  <a:pt x="195" y="3837"/>
                </a:cubicBezTo>
                <a:cubicBezTo>
                  <a:pt x="0" y="6472"/>
                  <a:pt x="1366" y="9057"/>
                  <a:pt x="3318" y="9692"/>
                </a:cubicBezTo>
                <a:cubicBezTo>
                  <a:pt x="3610" y="9789"/>
                  <a:pt x="3903" y="9838"/>
                  <a:pt x="4196" y="9838"/>
                </a:cubicBezTo>
                <a:cubicBezTo>
                  <a:pt x="4732" y="9838"/>
                  <a:pt x="5220" y="9643"/>
                  <a:pt x="5708" y="9350"/>
                </a:cubicBezTo>
                <a:cubicBezTo>
                  <a:pt x="6733" y="8570"/>
                  <a:pt x="7367" y="7301"/>
                  <a:pt x="7416" y="5984"/>
                </a:cubicBezTo>
                <a:cubicBezTo>
                  <a:pt x="7611" y="3349"/>
                  <a:pt x="6245" y="763"/>
                  <a:pt x="4293" y="129"/>
                </a:cubicBezTo>
                <a:cubicBezTo>
                  <a:pt x="4004" y="44"/>
                  <a:pt x="3709" y="1"/>
                  <a:pt x="3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8012963" y="2169789"/>
            <a:ext cx="140652" cy="100693"/>
          </a:xfrm>
          <a:custGeom>
            <a:rect b="b" l="l" r="r" t="t"/>
            <a:pathLst>
              <a:path extrusionOk="0" h="4050" w="5710">
                <a:moveTo>
                  <a:pt x="245" y="0"/>
                </a:moveTo>
                <a:cubicBezTo>
                  <a:pt x="196" y="0"/>
                  <a:pt x="99" y="0"/>
                  <a:pt x="99" y="49"/>
                </a:cubicBezTo>
                <a:lnTo>
                  <a:pt x="1" y="537"/>
                </a:lnTo>
                <a:cubicBezTo>
                  <a:pt x="1" y="586"/>
                  <a:pt x="50" y="634"/>
                  <a:pt x="50" y="634"/>
                </a:cubicBezTo>
                <a:lnTo>
                  <a:pt x="5514" y="4049"/>
                </a:lnTo>
                <a:cubicBezTo>
                  <a:pt x="5563" y="4049"/>
                  <a:pt x="5612" y="4049"/>
                  <a:pt x="5612" y="4001"/>
                </a:cubicBezTo>
                <a:lnTo>
                  <a:pt x="5709" y="3513"/>
                </a:lnTo>
                <a:cubicBezTo>
                  <a:pt x="5709" y="3464"/>
                  <a:pt x="5660" y="3415"/>
                  <a:pt x="5612" y="3366"/>
                </a:cubicBezTo>
                <a:lnTo>
                  <a:pt x="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8008160" y="2200096"/>
            <a:ext cx="140627" cy="100718"/>
          </a:xfrm>
          <a:custGeom>
            <a:rect b="b" l="l" r="r" t="t"/>
            <a:pathLst>
              <a:path extrusionOk="0" h="4051" w="5709">
                <a:moveTo>
                  <a:pt x="245" y="1"/>
                </a:moveTo>
                <a:cubicBezTo>
                  <a:pt x="196" y="1"/>
                  <a:pt x="147" y="1"/>
                  <a:pt x="98" y="50"/>
                </a:cubicBezTo>
                <a:lnTo>
                  <a:pt x="50" y="537"/>
                </a:lnTo>
                <a:cubicBezTo>
                  <a:pt x="1" y="586"/>
                  <a:pt x="50" y="635"/>
                  <a:pt x="98" y="635"/>
                </a:cubicBezTo>
                <a:lnTo>
                  <a:pt x="5514" y="4050"/>
                </a:lnTo>
                <a:cubicBezTo>
                  <a:pt x="5563" y="4050"/>
                  <a:pt x="5611" y="4050"/>
                  <a:pt x="5611" y="4001"/>
                </a:cubicBezTo>
                <a:lnTo>
                  <a:pt x="5709" y="3513"/>
                </a:lnTo>
                <a:cubicBezTo>
                  <a:pt x="5709" y="3465"/>
                  <a:pt x="5660" y="3416"/>
                  <a:pt x="5611" y="3367"/>
                </a:cubicBezTo>
                <a:lnTo>
                  <a:pt x="2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8026192" y="1939765"/>
            <a:ext cx="187503" cy="244597"/>
          </a:xfrm>
          <a:custGeom>
            <a:rect b="b" l="l" r="r" t="t"/>
            <a:pathLst>
              <a:path extrusionOk="0" h="9838" w="7612">
                <a:moveTo>
                  <a:pt x="3416" y="812"/>
                </a:moveTo>
                <a:cubicBezTo>
                  <a:pt x="3611" y="812"/>
                  <a:pt x="3855" y="861"/>
                  <a:pt x="4050" y="909"/>
                </a:cubicBezTo>
                <a:cubicBezTo>
                  <a:pt x="5611" y="1397"/>
                  <a:pt x="6782" y="3641"/>
                  <a:pt x="6587" y="5886"/>
                </a:cubicBezTo>
                <a:cubicBezTo>
                  <a:pt x="6587" y="6959"/>
                  <a:pt x="6099" y="7984"/>
                  <a:pt x="5270" y="8667"/>
                </a:cubicBezTo>
                <a:cubicBezTo>
                  <a:pt x="4949" y="8891"/>
                  <a:pt x="4566" y="9010"/>
                  <a:pt x="4188" y="9010"/>
                </a:cubicBezTo>
                <a:cubicBezTo>
                  <a:pt x="3991" y="9010"/>
                  <a:pt x="3795" y="8978"/>
                  <a:pt x="3611" y="8911"/>
                </a:cubicBezTo>
                <a:cubicBezTo>
                  <a:pt x="2001" y="8374"/>
                  <a:pt x="879" y="6130"/>
                  <a:pt x="1025" y="3885"/>
                </a:cubicBezTo>
                <a:cubicBezTo>
                  <a:pt x="1074" y="2812"/>
                  <a:pt x="1562" y="1788"/>
                  <a:pt x="2391" y="1153"/>
                </a:cubicBezTo>
                <a:cubicBezTo>
                  <a:pt x="2684" y="909"/>
                  <a:pt x="3074" y="812"/>
                  <a:pt x="3416" y="812"/>
                </a:cubicBezTo>
                <a:close/>
                <a:moveTo>
                  <a:pt x="3455" y="0"/>
                </a:moveTo>
                <a:cubicBezTo>
                  <a:pt x="2925" y="0"/>
                  <a:pt x="2397" y="152"/>
                  <a:pt x="1952" y="470"/>
                </a:cubicBezTo>
                <a:cubicBezTo>
                  <a:pt x="879" y="1251"/>
                  <a:pt x="245" y="2519"/>
                  <a:pt x="245" y="3837"/>
                </a:cubicBezTo>
                <a:cubicBezTo>
                  <a:pt x="1" y="6471"/>
                  <a:pt x="1415" y="9057"/>
                  <a:pt x="3367" y="9691"/>
                </a:cubicBezTo>
                <a:cubicBezTo>
                  <a:pt x="3611" y="9740"/>
                  <a:pt x="3904" y="9789"/>
                  <a:pt x="4245" y="9838"/>
                </a:cubicBezTo>
                <a:cubicBezTo>
                  <a:pt x="4733" y="9789"/>
                  <a:pt x="5270" y="9642"/>
                  <a:pt x="5709" y="9350"/>
                </a:cubicBezTo>
                <a:cubicBezTo>
                  <a:pt x="6782" y="8520"/>
                  <a:pt x="7416" y="7301"/>
                  <a:pt x="7416" y="5983"/>
                </a:cubicBezTo>
                <a:cubicBezTo>
                  <a:pt x="7612" y="3398"/>
                  <a:pt x="6245" y="763"/>
                  <a:pt x="4294" y="129"/>
                </a:cubicBezTo>
                <a:cubicBezTo>
                  <a:pt x="4022" y="44"/>
                  <a:pt x="3738" y="0"/>
                  <a:pt x="34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8273756" y="2327465"/>
            <a:ext cx="139445" cy="100693"/>
          </a:xfrm>
          <a:custGeom>
            <a:rect b="b" l="l" r="r" t="t"/>
            <a:pathLst>
              <a:path extrusionOk="0" h="4050" w="5661">
                <a:moveTo>
                  <a:pt x="196" y="0"/>
                </a:moveTo>
                <a:cubicBezTo>
                  <a:pt x="147" y="0"/>
                  <a:pt x="98" y="0"/>
                  <a:pt x="98" y="49"/>
                </a:cubicBezTo>
                <a:lnTo>
                  <a:pt x="1" y="537"/>
                </a:lnTo>
                <a:cubicBezTo>
                  <a:pt x="1" y="586"/>
                  <a:pt x="1" y="635"/>
                  <a:pt x="50" y="635"/>
                </a:cubicBezTo>
                <a:lnTo>
                  <a:pt x="5514" y="4050"/>
                </a:lnTo>
                <a:cubicBezTo>
                  <a:pt x="5514" y="4050"/>
                  <a:pt x="5563" y="4050"/>
                  <a:pt x="5612" y="4001"/>
                </a:cubicBezTo>
                <a:lnTo>
                  <a:pt x="5660" y="3513"/>
                </a:lnTo>
                <a:cubicBezTo>
                  <a:pt x="5660" y="3464"/>
                  <a:pt x="5660" y="3416"/>
                  <a:pt x="5612" y="3367"/>
                </a:cubicBezTo>
                <a:lnTo>
                  <a:pt x="1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8268953" y="2357797"/>
            <a:ext cx="139445" cy="100693"/>
          </a:xfrm>
          <a:custGeom>
            <a:rect b="b" l="l" r="r" t="t"/>
            <a:pathLst>
              <a:path extrusionOk="0" h="4050" w="5661">
                <a:moveTo>
                  <a:pt x="196" y="0"/>
                </a:moveTo>
                <a:cubicBezTo>
                  <a:pt x="147" y="0"/>
                  <a:pt x="98" y="0"/>
                  <a:pt x="98" y="49"/>
                </a:cubicBezTo>
                <a:lnTo>
                  <a:pt x="1" y="537"/>
                </a:lnTo>
                <a:cubicBezTo>
                  <a:pt x="1" y="586"/>
                  <a:pt x="1" y="634"/>
                  <a:pt x="50" y="634"/>
                </a:cubicBezTo>
                <a:lnTo>
                  <a:pt x="5465" y="4050"/>
                </a:lnTo>
                <a:cubicBezTo>
                  <a:pt x="5514" y="4050"/>
                  <a:pt x="5563" y="4050"/>
                  <a:pt x="5563" y="4001"/>
                </a:cubicBezTo>
                <a:lnTo>
                  <a:pt x="5660" y="3513"/>
                </a:lnTo>
                <a:cubicBezTo>
                  <a:pt x="5660" y="3464"/>
                  <a:pt x="5660" y="3415"/>
                  <a:pt x="5611" y="3367"/>
                </a:cubicBezTo>
                <a:lnTo>
                  <a:pt x="1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8286984" y="2097440"/>
            <a:ext cx="187503" cy="244597"/>
          </a:xfrm>
          <a:custGeom>
            <a:rect b="b" l="l" r="r" t="t"/>
            <a:pathLst>
              <a:path extrusionOk="0" h="9838" w="7612">
                <a:moveTo>
                  <a:pt x="3367" y="812"/>
                </a:moveTo>
                <a:cubicBezTo>
                  <a:pt x="3611" y="812"/>
                  <a:pt x="3806" y="861"/>
                  <a:pt x="4001" y="910"/>
                </a:cubicBezTo>
                <a:cubicBezTo>
                  <a:pt x="5611" y="1446"/>
                  <a:pt x="6733" y="3691"/>
                  <a:pt x="6587" y="5935"/>
                </a:cubicBezTo>
                <a:cubicBezTo>
                  <a:pt x="6538" y="7008"/>
                  <a:pt x="6050" y="8033"/>
                  <a:pt x="5221" y="8716"/>
                </a:cubicBezTo>
                <a:cubicBezTo>
                  <a:pt x="4906" y="8905"/>
                  <a:pt x="4530" y="9012"/>
                  <a:pt x="4158" y="9012"/>
                </a:cubicBezTo>
                <a:cubicBezTo>
                  <a:pt x="3955" y="9012"/>
                  <a:pt x="3752" y="8980"/>
                  <a:pt x="3562" y="8911"/>
                </a:cubicBezTo>
                <a:cubicBezTo>
                  <a:pt x="2001" y="8374"/>
                  <a:pt x="830" y="6179"/>
                  <a:pt x="1025" y="3935"/>
                </a:cubicBezTo>
                <a:cubicBezTo>
                  <a:pt x="1025" y="2861"/>
                  <a:pt x="1513" y="1837"/>
                  <a:pt x="2342" y="1154"/>
                </a:cubicBezTo>
                <a:cubicBezTo>
                  <a:pt x="2635" y="959"/>
                  <a:pt x="3025" y="812"/>
                  <a:pt x="3367" y="812"/>
                </a:cubicBezTo>
                <a:close/>
                <a:moveTo>
                  <a:pt x="3406" y="1"/>
                </a:moveTo>
                <a:cubicBezTo>
                  <a:pt x="2876" y="1"/>
                  <a:pt x="2348" y="153"/>
                  <a:pt x="1903" y="471"/>
                </a:cubicBezTo>
                <a:cubicBezTo>
                  <a:pt x="830" y="1251"/>
                  <a:pt x="196" y="2520"/>
                  <a:pt x="196" y="3837"/>
                </a:cubicBezTo>
                <a:cubicBezTo>
                  <a:pt x="1" y="6472"/>
                  <a:pt x="1367" y="9057"/>
                  <a:pt x="3318" y="9692"/>
                </a:cubicBezTo>
                <a:cubicBezTo>
                  <a:pt x="3611" y="9789"/>
                  <a:pt x="3904" y="9838"/>
                  <a:pt x="4196" y="9838"/>
                </a:cubicBezTo>
                <a:cubicBezTo>
                  <a:pt x="4733" y="9838"/>
                  <a:pt x="5221" y="9643"/>
                  <a:pt x="5660" y="9350"/>
                </a:cubicBezTo>
                <a:cubicBezTo>
                  <a:pt x="6733" y="8569"/>
                  <a:pt x="7368" y="7301"/>
                  <a:pt x="7368" y="5984"/>
                </a:cubicBezTo>
                <a:cubicBezTo>
                  <a:pt x="7611" y="3349"/>
                  <a:pt x="6197" y="763"/>
                  <a:pt x="4245" y="129"/>
                </a:cubicBezTo>
                <a:cubicBezTo>
                  <a:pt x="3973" y="44"/>
                  <a:pt x="3689" y="1"/>
                  <a:pt x="34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6329254" y="711800"/>
            <a:ext cx="409811" cy="504609"/>
          </a:xfrm>
          <a:custGeom>
            <a:rect b="b" l="l" r="r" t="t"/>
            <a:pathLst>
              <a:path extrusionOk="0" h="20296" w="16637">
                <a:moveTo>
                  <a:pt x="9904" y="293"/>
                </a:moveTo>
                <a:cubicBezTo>
                  <a:pt x="9124" y="49"/>
                  <a:pt x="8294" y="0"/>
                  <a:pt x="7465" y="98"/>
                </a:cubicBezTo>
                <a:lnTo>
                  <a:pt x="7465" y="98"/>
                </a:lnTo>
                <a:lnTo>
                  <a:pt x="6196" y="342"/>
                </a:lnTo>
                <a:lnTo>
                  <a:pt x="6196" y="342"/>
                </a:lnTo>
                <a:cubicBezTo>
                  <a:pt x="3171" y="634"/>
                  <a:pt x="781" y="3611"/>
                  <a:pt x="439" y="8001"/>
                </a:cubicBezTo>
                <a:cubicBezTo>
                  <a:pt x="0" y="13368"/>
                  <a:pt x="2830" y="18686"/>
                  <a:pt x="6733" y="19954"/>
                </a:cubicBezTo>
                <a:cubicBezTo>
                  <a:pt x="7562" y="20247"/>
                  <a:pt x="8489" y="20296"/>
                  <a:pt x="9319" y="20101"/>
                </a:cubicBezTo>
                <a:lnTo>
                  <a:pt x="9319" y="20101"/>
                </a:lnTo>
                <a:lnTo>
                  <a:pt x="13124" y="19418"/>
                </a:lnTo>
                <a:lnTo>
                  <a:pt x="10685" y="19857"/>
                </a:lnTo>
                <a:cubicBezTo>
                  <a:pt x="13563" y="19467"/>
                  <a:pt x="15856" y="16490"/>
                  <a:pt x="16198" y="12246"/>
                </a:cubicBezTo>
                <a:cubicBezTo>
                  <a:pt x="16637" y="6928"/>
                  <a:pt x="13807" y="1561"/>
                  <a:pt x="9904" y="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6329254" y="720005"/>
            <a:ext cx="367763" cy="494639"/>
          </a:xfrm>
          <a:custGeom>
            <a:rect b="b" l="l" r="r" t="t"/>
            <a:pathLst>
              <a:path extrusionOk="0" h="19895" w="14930">
                <a:moveTo>
                  <a:pt x="6626" y="1"/>
                </a:moveTo>
                <a:cubicBezTo>
                  <a:pt x="3425" y="1"/>
                  <a:pt x="816" y="3062"/>
                  <a:pt x="439" y="7671"/>
                </a:cubicBezTo>
                <a:cubicBezTo>
                  <a:pt x="0" y="13038"/>
                  <a:pt x="2830" y="18356"/>
                  <a:pt x="6733" y="19624"/>
                </a:cubicBezTo>
                <a:cubicBezTo>
                  <a:pt x="7289" y="19807"/>
                  <a:pt x="7837" y="19895"/>
                  <a:pt x="8370" y="19895"/>
                </a:cubicBezTo>
                <a:cubicBezTo>
                  <a:pt x="11536" y="19895"/>
                  <a:pt x="14163" y="16809"/>
                  <a:pt x="14539" y="12257"/>
                </a:cubicBezTo>
                <a:cubicBezTo>
                  <a:pt x="14929" y="6891"/>
                  <a:pt x="12100" y="1524"/>
                  <a:pt x="8245" y="256"/>
                </a:cubicBezTo>
                <a:cubicBezTo>
                  <a:pt x="7694" y="83"/>
                  <a:pt x="7152" y="1"/>
                  <a:pt x="662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6392955" y="907092"/>
            <a:ext cx="241571" cy="155266"/>
          </a:xfrm>
          <a:custGeom>
            <a:rect b="b" l="l" r="r" t="t"/>
            <a:pathLst>
              <a:path extrusionOk="0" h="6245" w="9807">
                <a:moveTo>
                  <a:pt x="9026" y="0"/>
                </a:moveTo>
                <a:lnTo>
                  <a:pt x="3220" y="4001"/>
                </a:lnTo>
                <a:lnTo>
                  <a:pt x="1269" y="781"/>
                </a:lnTo>
                <a:lnTo>
                  <a:pt x="0" y="1610"/>
                </a:lnTo>
                <a:lnTo>
                  <a:pt x="2732" y="6245"/>
                </a:lnTo>
                <a:lnTo>
                  <a:pt x="9806" y="1269"/>
                </a:lnTo>
                <a:lnTo>
                  <a:pt x="9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4400135" y="3291684"/>
            <a:ext cx="312488" cy="196513"/>
          </a:xfrm>
          <a:custGeom>
            <a:rect b="b" l="l" r="r" t="t"/>
            <a:pathLst>
              <a:path extrusionOk="0" h="7904" w="12686">
                <a:moveTo>
                  <a:pt x="6562" y="0"/>
                </a:moveTo>
                <a:cubicBezTo>
                  <a:pt x="6489" y="0"/>
                  <a:pt x="6416" y="25"/>
                  <a:pt x="6343" y="73"/>
                </a:cubicBezTo>
                <a:lnTo>
                  <a:pt x="147" y="3928"/>
                </a:lnTo>
                <a:cubicBezTo>
                  <a:pt x="0" y="3976"/>
                  <a:pt x="0" y="4220"/>
                  <a:pt x="147" y="4269"/>
                </a:cubicBezTo>
                <a:lnTo>
                  <a:pt x="5904" y="7831"/>
                </a:lnTo>
                <a:cubicBezTo>
                  <a:pt x="5952" y="7879"/>
                  <a:pt x="6026" y="7904"/>
                  <a:pt x="6099" y="7904"/>
                </a:cubicBezTo>
                <a:cubicBezTo>
                  <a:pt x="6172" y="7904"/>
                  <a:pt x="6245" y="7879"/>
                  <a:pt x="6294" y="7831"/>
                </a:cubicBezTo>
                <a:lnTo>
                  <a:pt x="12539" y="4025"/>
                </a:lnTo>
                <a:cubicBezTo>
                  <a:pt x="12685" y="3928"/>
                  <a:pt x="12685" y="3732"/>
                  <a:pt x="12539" y="3635"/>
                </a:cubicBezTo>
                <a:lnTo>
                  <a:pt x="6782" y="73"/>
                </a:lnTo>
                <a:cubicBezTo>
                  <a:pt x="6709" y="25"/>
                  <a:pt x="6636" y="0"/>
                  <a:pt x="65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4400135" y="3093359"/>
            <a:ext cx="311281" cy="332387"/>
          </a:xfrm>
          <a:custGeom>
            <a:rect b="b" l="l" r="r" t="t"/>
            <a:pathLst>
              <a:path extrusionOk="0" h="13369" w="12637">
                <a:moveTo>
                  <a:pt x="12636" y="0"/>
                </a:moveTo>
                <a:lnTo>
                  <a:pt x="6099" y="147"/>
                </a:lnTo>
                <a:lnTo>
                  <a:pt x="0" y="293"/>
                </a:lnTo>
                <a:lnTo>
                  <a:pt x="0" y="9514"/>
                </a:lnTo>
                <a:cubicBezTo>
                  <a:pt x="0" y="9612"/>
                  <a:pt x="49" y="9709"/>
                  <a:pt x="98" y="9758"/>
                </a:cubicBezTo>
                <a:lnTo>
                  <a:pt x="5904" y="13319"/>
                </a:lnTo>
                <a:cubicBezTo>
                  <a:pt x="5952" y="13319"/>
                  <a:pt x="6001" y="13368"/>
                  <a:pt x="6099" y="13368"/>
                </a:cubicBezTo>
                <a:cubicBezTo>
                  <a:pt x="6148" y="13368"/>
                  <a:pt x="6245" y="13368"/>
                  <a:pt x="6294" y="13319"/>
                </a:cubicBezTo>
                <a:lnTo>
                  <a:pt x="12539" y="9465"/>
                </a:lnTo>
                <a:cubicBezTo>
                  <a:pt x="12636" y="9416"/>
                  <a:pt x="12636" y="9368"/>
                  <a:pt x="12636" y="9270"/>
                </a:cubicBezTo>
                <a:lnTo>
                  <a:pt x="126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4550349" y="3093359"/>
            <a:ext cx="161072" cy="332387"/>
          </a:xfrm>
          <a:custGeom>
            <a:rect b="b" l="l" r="r" t="t"/>
            <a:pathLst>
              <a:path extrusionOk="0" h="13369" w="6539">
                <a:moveTo>
                  <a:pt x="6538" y="0"/>
                </a:moveTo>
                <a:lnTo>
                  <a:pt x="1" y="147"/>
                </a:lnTo>
                <a:lnTo>
                  <a:pt x="1" y="13368"/>
                </a:lnTo>
                <a:cubicBezTo>
                  <a:pt x="50" y="13368"/>
                  <a:pt x="147" y="13368"/>
                  <a:pt x="196" y="13319"/>
                </a:cubicBezTo>
                <a:lnTo>
                  <a:pt x="6441" y="9465"/>
                </a:lnTo>
                <a:cubicBezTo>
                  <a:pt x="6538" y="9416"/>
                  <a:pt x="6538" y="9368"/>
                  <a:pt x="6538" y="9270"/>
                </a:cubicBezTo>
                <a:lnTo>
                  <a:pt x="6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4400135" y="2999057"/>
            <a:ext cx="312488" cy="195618"/>
          </a:xfrm>
          <a:custGeom>
            <a:rect b="b" l="l" r="r" t="t"/>
            <a:pathLst>
              <a:path extrusionOk="0" h="7868" w="12686">
                <a:moveTo>
                  <a:pt x="6562" y="0"/>
                </a:moveTo>
                <a:cubicBezTo>
                  <a:pt x="6489" y="0"/>
                  <a:pt x="6416" y="12"/>
                  <a:pt x="6343" y="37"/>
                </a:cubicBezTo>
                <a:lnTo>
                  <a:pt x="147" y="3891"/>
                </a:lnTo>
                <a:cubicBezTo>
                  <a:pt x="0" y="3989"/>
                  <a:pt x="0" y="4184"/>
                  <a:pt x="147" y="4281"/>
                </a:cubicBezTo>
                <a:lnTo>
                  <a:pt x="5904" y="7794"/>
                </a:lnTo>
                <a:cubicBezTo>
                  <a:pt x="5952" y="7843"/>
                  <a:pt x="6026" y="7867"/>
                  <a:pt x="6099" y="7867"/>
                </a:cubicBezTo>
                <a:cubicBezTo>
                  <a:pt x="6172" y="7867"/>
                  <a:pt x="6245" y="7843"/>
                  <a:pt x="6294" y="7794"/>
                </a:cubicBezTo>
                <a:lnTo>
                  <a:pt x="12539" y="3989"/>
                </a:lnTo>
                <a:cubicBezTo>
                  <a:pt x="12685" y="3891"/>
                  <a:pt x="12685" y="3696"/>
                  <a:pt x="12539" y="3598"/>
                </a:cubicBezTo>
                <a:lnTo>
                  <a:pt x="6782" y="37"/>
                </a:lnTo>
                <a:cubicBezTo>
                  <a:pt x="6709" y="12"/>
                  <a:pt x="6636" y="0"/>
                  <a:pt x="65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4749854" y="3064543"/>
            <a:ext cx="312488" cy="189850"/>
          </a:xfrm>
          <a:custGeom>
            <a:rect b="b" l="l" r="r" t="t"/>
            <a:pathLst>
              <a:path extrusionOk="0" h="7636" w="12686">
                <a:moveTo>
                  <a:pt x="6563" y="1"/>
                </a:moveTo>
                <a:cubicBezTo>
                  <a:pt x="6489" y="1"/>
                  <a:pt x="6416" y="13"/>
                  <a:pt x="6343" y="37"/>
                </a:cubicBezTo>
                <a:lnTo>
                  <a:pt x="98" y="3794"/>
                </a:lnTo>
                <a:cubicBezTo>
                  <a:pt x="1" y="3843"/>
                  <a:pt x="1" y="4038"/>
                  <a:pt x="98" y="4135"/>
                </a:cubicBezTo>
                <a:lnTo>
                  <a:pt x="5904" y="7599"/>
                </a:lnTo>
                <a:cubicBezTo>
                  <a:pt x="5953" y="7624"/>
                  <a:pt x="6014" y="7636"/>
                  <a:pt x="6081" y="7636"/>
                </a:cubicBezTo>
                <a:cubicBezTo>
                  <a:pt x="6148" y="7636"/>
                  <a:pt x="6221" y="7624"/>
                  <a:pt x="6294" y="7599"/>
                </a:cubicBezTo>
                <a:lnTo>
                  <a:pt x="12539" y="3843"/>
                </a:lnTo>
                <a:cubicBezTo>
                  <a:pt x="12685" y="3794"/>
                  <a:pt x="12685" y="3599"/>
                  <a:pt x="12539" y="3501"/>
                </a:cubicBezTo>
                <a:lnTo>
                  <a:pt x="6782" y="37"/>
                </a:lnTo>
                <a:cubicBezTo>
                  <a:pt x="6709" y="13"/>
                  <a:pt x="6636" y="1"/>
                  <a:pt x="65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4749854" y="2620307"/>
            <a:ext cx="311281" cy="567685"/>
          </a:xfrm>
          <a:custGeom>
            <a:rect b="b" l="l" r="r" t="t"/>
            <a:pathLst>
              <a:path extrusionOk="0" h="22833" w="12637">
                <a:moveTo>
                  <a:pt x="12637" y="0"/>
                </a:moveTo>
                <a:lnTo>
                  <a:pt x="6099" y="98"/>
                </a:lnTo>
                <a:lnTo>
                  <a:pt x="1" y="244"/>
                </a:lnTo>
                <a:lnTo>
                  <a:pt x="1" y="19125"/>
                </a:lnTo>
                <a:cubicBezTo>
                  <a:pt x="1" y="19223"/>
                  <a:pt x="49" y="19320"/>
                  <a:pt x="98" y="19369"/>
                </a:cubicBezTo>
                <a:lnTo>
                  <a:pt x="5904" y="22784"/>
                </a:lnTo>
                <a:cubicBezTo>
                  <a:pt x="5953" y="22833"/>
                  <a:pt x="6002" y="22833"/>
                  <a:pt x="6099" y="22833"/>
                </a:cubicBezTo>
                <a:cubicBezTo>
                  <a:pt x="6148" y="22833"/>
                  <a:pt x="6245" y="22833"/>
                  <a:pt x="6294" y="22784"/>
                </a:cubicBezTo>
                <a:lnTo>
                  <a:pt x="12539" y="19076"/>
                </a:lnTo>
                <a:cubicBezTo>
                  <a:pt x="12588" y="19027"/>
                  <a:pt x="12637" y="18930"/>
                  <a:pt x="12637" y="18881"/>
                </a:cubicBezTo>
                <a:lnTo>
                  <a:pt x="126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4900092" y="2620307"/>
            <a:ext cx="161047" cy="567685"/>
          </a:xfrm>
          <a:custGeom>
            <a:rect b="b" l="l" r="r" t="t"/>
            <a:pathLst>
              <a:path extrusionOk="0" h="22833" w="6538">
                <a:moveTo>
                  <a:pt x="6538" y="0"/>
                </a:moveTo>
                <a:lnTo>
                  <a:pt x="0" y="98"/>
                </a:lnTo>
                <a:lnTo>
                  <a:pt x="0" y="22833"/>
                </a:lnTo>
                <a:cubicBezTo>
                  <a:pt x="49" y="22833"/>
                  <a:pt x="146" y="22833"/>
                  <a:pt x="195" y="22784"/>
                </a:cubicBezTo>
                <a:lnTo>
                  <a:pt x="6440" y="19076"/>
                </a:lnTo>
                <a:cubicBezTo>
                  <a:pt x="6489" y="19027"/>
                  <a:pt x="6538" y="18930"/>
                  <a:pt x="6538" y="18881"/>
                </a:cubicBezTo>
                <a:lnTo>
                  <a:pt x="65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4749854" y="2528715"/>
            <a:ext cx="312488" cy="189552"/>
          </a:xfrm>
          <a:custGeom>
            <a:rect b="b" l="l" r="r" t="t"/>
            <a:pathLst>
              <a:path extrusionOk="0" h="7624" w="12686">
                <a:moveTo>
                  <a:pt x="6563" y="1"/>
                </a:moveTo>
                <a:cubicBezTo>
                  <a:pt x="6489" y="1"/>
                  <a:pt x="6416" y="25"/>
                  <a:pt x="6343" y="74"/>
                </a:cubicBezTo>
                <a:lnTo>
                  <a:pt x="98" y="3782"/>
                </a:lnTo>
                <a:cubicBezTo>
                  <a:pt x="1" y="3831"/>
                  <a:pt x="1" y="4074"/>
                  <a:pt x="98" y="4123"/>
                </a:cubicBezTo>
                <a:lnTo>
                  <a:pt x="5904" y="7587"/>
                </a:lnTo>
                <a:cubicBezTo>
                  <a:pt x="5953" y="7612"/>
                  <a:pt x="6014" y="7624"/>
                  <a:pt x="6081" y="7624"/>
                </a:cubicBezTo>
                <a:cubicBezTo>
                  <a:pt x="6148" y="7624"/>
                  <a:pt x="6221" y="7612"/>
                  <a:pt x="6294" y="7587"/>
                </a:cubicBezTo>
                <a:lnTo>
                  <a:pt x="12539" y="3879"/>
                </a:lnTo>
                <a:cubicBezTo>
                  <a:pt x="12685" y="3782"/>
                  <a:pt x="12685" y="3587"/>
                  <a:pt x="12539" y="3489"/>
                </a:cubicBezTo>
                <a:lnTo>
                  <a:pt x="6782" y="74"/>
                </a:lnTo>
                <a:cubicBezTo>
                  <a:pt x="6709" y="25"/>
                  <a:pt x="6636" y="1"/>
                  <a:pt x="65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5098390" y="2855005"/>
            <a:ext cx="313670" cy="195618"/>
          </a:xfrm>
          <a:custGeom>
            <a:rect b="b" l="l" r="r" t="t"/>
            <a:pathLst>
              <a:path extrusionOk="0" h="7868" w="12734">
                <a:moveTo>
                  <a:pt x="6611" y="1"/>
                </a:moveTo>
                <a:cubicBezTo>
                  <a:pt x="6538" y="1"/>
                  <a:pt x="6464" y="25"/>
                  <a:pt x="6391" y="74"/>
                </a:cubicBezTo>
                <a:lnTo>
                  <a:pt x="146" y="3879"/>
                </a:lnTo>
                <a:cubicBezTo>
                  <a:pt x="0" y="3977"/>
                  <a:pt x="0" y="4172"/>
                  <a:pt x="146" y="4270"/>
                </a:cubicBezTo>
                <a:lnTo>
                  <a:pt x="5903" y="7831"/>
                </a:lnTo>
                <a:cubicBezTo>
                  <a:pt x="5977" y="7855"/>
                  <a:pt x="6050" y="7868"/>
                  <a:pt x="6123" y="7868"/>
                </a:cubicBezTo>
                <a:cubicBezTo>
                  <a:pt x="6196" y="7868"/>
                  <a:pt x="6269" y="7855"/>
                  <a:pt x="6342" y="7831"/>
                </a:cubicBezTo>
                <a:lnTo>
                  <a:pt x="12587" y="3977"/>
                </a:lnTo>
                <a:cubicBezTo>
                  <a:pt x="12734" y="3879"/>
                  <a:pt x="12734" y="3684"/>
                  <a:pt x="12587" y="3635"/>
                </a:cubicBezTo>
                <a:lnTo>
                  <a:pt x="6830" y="74"/>
                </a:lnTo>
                <a:cubicBezTo>
                  <a:pt x="6757" y="25"/>
                  <a:pt x="6684" y="1"/>
                  <a:pt x="6611" y="1"/>
                </a:cubicBezTo>
                <a:close/>
              </a:path>
            </a:pathLst>
          </a:custGeom>
          <a:solidFill>
            <a:srgbClr val="6624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5099573" y="1933765"/>
            <a:ext cx="311281" cy="1058944"/>
          </a:xfrm>
          <a:custGeom>
            <a:rect b="b" l="l" r="r" t="t"/>
            <a:pathLst>
              <a:path extrusionOk="0" h="42592" w="12637">
                <a:moveTo>
                  <a:pt x="12637" y="0"/>
                </a:moveTo>
                <a:lnTo>
                  <a:pt x="6051" y="147"/>
                </a:lnTo>
                <a:lnTo>
                  <a:pt x="1" y="244"/>
                </a:lnTo>
                <a:lnTo>
                  <a:pt x="1" y="38738"/>
                </a:lnTo>
                <a:cubicBezTo>
                  <a:pt x="1" y="38835"/>
                  <a:pt x="50" y="38933"/>
                  <a:pt x="98" y="38982"/>
                </a:cubicBezTo>
                <a:lnTo>
                  <a:pt x="5855" y="42543"/>
                </a:lnTo>
                <a:cubicBezTo>
                  <a:pt x="5953" y="42543"/>
                  <a:pt x="6002" y="42592"/>
                  <a:pt x="6051" y="42592"/>
                </a:cubicBezTo>
                <a:cubicBezTo>
                  <a:pt x="6148" y="42592"/>
                  <a:pt x="6246" y="42592"/>
                  <a:pt x="6294" y="42543"/>
                </a:cubicBezTo>
                <a:lnTo>
                  <a:pt x="12539" y="38689"/>
                </a:lnTo>
                <a:cubicBezTo>
                  <a:pt x="12588" y="38640"/>
                  <a:pt x="12637" y="38591"/>
                  <a:pt x="12637" y="38494"/>
                </a:cubicBezTo>
                <a:lnTo>
                  <a:pt x="126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5248604" y="1933765"/>
            <a:ext cx="162254" cy="1058944"/>
          </a:xfrm>
          <a:custGeom>
            <a:rect b="b" l="l" r="r" t="t"/>
            <a:pathLst>
              <a:path extrusionOk="0" h="42592" w="6587">
                <a:moveTo>
                  <a:pt x="6587" y="0"/>
                </a:moveTo>
                <a:lnTo>
                  <a:pt x="1" y="147"/>
                </a:lnTo>
                <a:lnTo>
                  <a:pt x="1" y="42592"/>
                </a:lnTo>
                <a:cubicBezTo>
                  <a:pt x="98" y="42592"/>
                  <a:pt x="196" y="42592"/>
                  <a:pt x="244" y="42543"/>
                </a:cubicBezTo>
                <a:lnTo>
                  <a:pt x="6489" y="38689"/>
                </a:lnTo>
                <a:cubicBezTo>
                  <a:pt x="6538" y="38640"/>
                  <a:pt x="6587" y="38591"/>
                  <a:pt x="6587" y="38494"/>
                </a:cubicBezTo>
                <a:lnTo>
                  <a:pt x="65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5098390" y="1838543"/>
            <a:ext cx="313670" cy="196538"/>
          </a:xfrm>
          <a:custGeom>
            <a:rect b="b" l="l" r="r" t="t"/>
            <a:pathLst>
              <a:path extrusionOk="0" h="7905" w="12734">
                <a:moveTo>
                  <a:pt x="6611" y="0"/>
                </a:moveTo>
                <a:cubicBezTo>
                  <a:pt x="6538" y="0"/>
                  <a:pt x="6464" y="25"/>
                  <a:pt x="6391" y="74"/>
                </a:cubicBezTo>
                <a:lnTo>
                  <a:pt x="146" y="3879"/>
                </a:lnTo>
                <a:cubicBezTo>
                  <a:pt x="0" y="3977"/>
                  <a:pt x="0" y="4172"/>
                  <a:pt x="146" y="4269"/>
                </a:cubicBezTo>
                <a:lnTo>
                  <a:pt x="5903" y="7831"/>
                </a:lnTo>
                <a:cubicBezTo>
                  <a:pt x="5977" y="7880"/>
                  <a:pt x="6050" y="7904"/>
                  <a:pt x="6123" y="7904"/>
                </a:cubicBezTo>
                <a:cubicBezTo>
                  <a:pt x="6196" y="7904"/>
                  <a:pt x="6269" y="7880"/>
                  <a:pt x="6342" y="7831"/>
                </a:cubicBezTo>
                <a:lnTo>
                  <a:pt x="12587" y="3977"/>
                </a:lnTo>
                <a:cubicBezTo>
                  <a:pt x="12734" y="3928"/>
                  <a:pt x="12734" y="3733"/>
                  <a:pt x="12587" y="3635"/>
                </a:cubicBezTo>
                <a:lnTo>
                  <a:pt x="6830" y="74"/>
                </a:lnTo>
                <a:cubicBezTo>
                  <a:pt x="6757" y="25"/>
                  <a:pt x="6684" y="0"/>
                  <a:pt x="66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5448109" y="2649719"/>
            <a:ext cx="313670" cy="195618"/>
          </a:xfrm>
          <a:custGeom>
            <a:rect b="b" l="l" r="r" t="t"/>
            <a:pathLst>
              <a:path extrusionOk="0" h="7868" w="12734">
                <a:moveTo>
                  <a:pt x="6635" y="0"/>
                </a:moveTo>
                <a:cubicBezTo>
                  <a:pt x="6562" y="0"/>
                  <a:pt x="6489" y="12"/>
                  <a:pt x="6440" y="37"/>
                </a:cubicBezTo>
                <a:lnTo>
                  <a:pt x="147" y="3891"/>
                </a:lnTo>
                <a:cubicBezTo>
                  <a:pt x="0" y="3940"/>
                  <a:pt x="0" y="4184"/>
                  <a:pt x="147" y="4281"/>
                </a:cubicBezTo>
                <a:lnTo>
                  <a:pt x="5904" y="7794"/>
                </a:lnTo>
                <a:cubicBezTo>
                  <a:pt x="5977" y="7843"/>
                  <a:pt x="6050" y="7867"/>
                  <a:pt x="6123" y="7867"/>
                </a:cubicBezTo>
                <a:cubicBezTo>
                  <a:pt x="6196" y="7867"/>
                  <a:pt x="6270" y="7843"/>
                  <a:pt x="6343" y="7794"/>
                </a:cubicBezTo>
                <a:lnTo>
                  <a:pt x="12588" y="3989"/>
                </a:lnTo>
                <a:cubicBezTo>
                  <a:pt x="12734" y="3891"/>
                  <a:pt x="12734" y="3696"/>
                  <a:pt x="12588" y="3598"/>
                </a:cubicBezTo>
                <a:lnTo>
                  <a:pt x="6831" y="37"/>
                </a:lnTo>
                <a:cubicBezTo>
                  <a:pt x="6782" y="12"/>
                  <a:pt x="6709" y="0"/>
                  <a:pt x="66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5449316" y="1660853"/>
            <a:ext cx="311281" cy="1114735"/>
          </a:xfrm>
          <a:custGeom>
            <a:rect b="b" l="l" r="r" t="t"/>
            <a:pathLst>
              <a:path extrusionOk="0" h="44836" w="12637">
                <a:moveTo>
                  <a:pt x="12636" y="0"/>
                </a:moveTo>
                <a:lnTo>
                  <a:pt x="6050" y="146"/>
                </a:lnTo>
                <a:lnTo>
                  <a:pt x="0" y="244"/>
                </a:lnTo>
                <a:lnTo>
                  <a:pt x="0" y="40982"/>
                </a:lnTo>
                <a:cubicBezTo>
                  <a:pt x="0" y="41079"/>
                  <a:pt x="0" y="41177"/>
                  <a:pt x="98" y="41226"/>
                </a:cubicBezTo>
                <a:lnTo>
                  <a:pt x="5855" y="44787"/>
                </a:lnTo>
                <a:cubicBezTo>
                  <a:pt x="5903" y="44836"/>
                  <a:pt x="6001" y="44836"/>
                  <a:pt x="6050" y="44836"/>
                </a:cubicBezTo>
                <a:cubicBezTo>
                  <a:pt x="6147" y="44836"/>
                  <a:pt x="6196" y="44836"/>
                  <a:pt x="6294" y="44787"/>
                </a:cubicBezTo>
                <a:lnTo>
                  <a:pt x="12539" y="40982"/>
                </a:lnTo>
                <a:cubicBezTo>
                  <a:pt x="12587" y="40933"/>
                  <a:pt x="12636" y="40835"/>
                  <a:pt x="12636" y="40787"/>
                </a:cubicBezTo>
                <a:lnTo>
                  <a:pt x="126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5598323" y="1660853"/>
            <a:ext cx="162279" cy="1114735"/>
          </a:xfrm>
          <a:custGeom>
            <a:rect b="b" l="l" r="r" t="t"/>
            <a:pathLst>
              <a:path extrusionOk="0" h="44836" w="6588">
                <a:moveTo>
                  <a:pt x="6587" y="0"/>
                </a:moveTo>
                <a:lnTo>
                  <a:pt x="1" y="146"/>
                </a:lnTo>
                <a:lnTo>
                  <a:pt x="1" y="44836"/>
                </a:lnTo>
                <a:cubicBezTo>
                  <a:pt x="98" y="44836"/>
                  <a:pt x="147" y="44836"/>
                  <a:pt x="245" y="44787"/>
                </a:cubicBezTo>
                <a:lnTo>
                  <a:pt x="6490" y="40982"/>
                </a:lnTo>
                <a:cubicBezTo>
                  <a:pt x="6538" y="40933"/>
                  <a:pt x="6587" y="40835"/>
                  <a:pt x="6587" y="40787"/>
                </a:cubicBezTo>
                <a:lnTo>
                  <a:pt x="65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5448109" y="1565631"/>
            <a:ext cx="313670" cy="196513"/>
          </a:xfrm>
          <a:custGeom>
            <a:rect b="b" l="l" r="r" t="t"/>
            <a:pathLst>
              <a:path extrusionOk="0" h="7904" w="12734">
                <a:moveTo>
                  <a:pt x="6635" y="0"/>
                </a:moveTo>
                <a:cubicBezTo>
                  <a:pt x="6562" y="0"/>
                  <a:pt x="6489" y="25"/>
                  <a:pt x="6440" y="73"/>
                </a:cubicBezTo>
                <a:lnTo>
                  <a:pt x="147" y="3928"/>
                </a:lnTo>
                <a:cubicBezTo>
                  <a:pt x="0" y="3976"/>
                  <a:pt x="0" y="4220"/>
                  <a:pt x="147" y="4269"/>
                </a:cubicBezTo>
                <a:lnTo>
                  <a:pt x="5904" y="7831"/>
                </a:lnTo>
                <a:cubicBezTo>
                  <a:pt x="5977" y="7879"/>
                  <a:pt x="6062" y="7904"/>
                  <a:pt x="6141" y="7904"/>
                </a:cubicBezTo>
                <a:cubicBezTo>
                  <a:pt x="6221" y="7904"/>
                  <a:pt x="6294" y="7879"/>
                  <a:pt x="6343" y="7831"/>
                </a:cubicBezTo>
                <a:lnTo>
                  <a:pt x="12588" y="4025"/>
                </a:lnTo>
                <a:cubicBezTo>
                  <a:pt x="12734" y="3928"/>
                  <a:pt x="12734" y="3732"/>
                  <a:pt x="12588" y="3635"/>
                </a:cubicBezTo>
                <a:lnTo>
                  <a:pt x="6831" y="73"/>
                </a:lnTo>
                <a:cubicBezTo>
                  <a:pt x="6782" y="25"/>
                  <a:pt x="6709" y="0"/>
                  <a:pt x="66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7916788" y="426778"/>
            <a:ext cx="443484" cy="321472"/>
          </a:xfrm>
          <a:custGeom>
            <a:rect b="b" l="l" r="r" t="t"/>
            <a:pathLst>
              <a:path extrusionOk="0" h="12930" w="18004">
                <a:moveTo>
                  <a:pt x="17613" y="10051"/>
                </a:moveTo>
                <a:lnTo>
                  <a:pt x="1562" y="50"/>
                </a:lnTo>
                <a:cubicBezTo>
                  <a:pt x="1416" y="1"/>
                  <a:pt x="1269" y="1"/>
                  <a:pt x="1172" y="50"/>
                </a:cubicBezTo>
                <a:lnTo>
                  <a:pt x="1172" y="50"/>
                </a:lnTo>
                <a:lnTo>
                  <a:pt x="1" y="684"/>
                </a:lnTo>
                <a:lnTo>
                  <a:pt x="781" y="1172"/>
                </a:lnTo>
                <a:lnTo>
                  <a:pt x="684" y="1660"/>
                </a:lnTo>
                <a:lnTo>
                  <a:pt x="8392" y="12052"/>
                </a:lnTo>
                <a:lnTo>
                  <a:pt x="16345" y="12247"/>
                </a:lnTo>
                <a:lnTo>
                  <a:pt x="16442" y="12930"/>
                </a:lnTo>
                <a:lnTo>
                  <a:pt x="17759" y="12247"/>
                </a:lnTo>
                <a:lnTo>
                  <a:pt x="18003" y="10783"/>
                </a:lnTo>
                <a:cubicBezTo>
                  <a:pt x="18003" y="10490"/>
                  <a:pt x="17857" y="10198"/>
                  <a:pt x="17613" y="100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7889149" y="497138"/>
            <a:ext cx="459101" cy="521615"/>
          </a:xfrm>
          <a:custGeom>
            <a:rect b="b" l="l" r="r" t="t"/>
            <a:pathLst>
              <a:path extrusionOk="0" h="20980" w="18638">
                <a:moveTo>
                  <a:pt x="1611" y="1"/>
                </a:moveTo>
                <a:lnTo>
                  <a:pt x="293" y="684"/>
                </a:lnTo>
                <a:lnTo>
                  <a:pt x="732" y="2586"/>
                </a:lnTo>
                <a:lnTo>
                  <a:pt x="1171" y="2830"/>
                </a:lnTo>
                <a:lnTo>
                  <a:pt x="98" y="9612"/>
                </a:lnTo>
                <a:cubicBezTo>
                  <a:pt x="1" y="9905"/>
                  <a:pt x="147" y="10197"/>
                  <a:pt x="391" y="10344"/>
                </a:cubicBezTo>
                <a:lnTo>
                  <a:pt x="15320" y="19613"/>
                </a:lnTo>
                <a:lnTo>
                  <a:pt x="15174" y="20004"/>
                </a:lnTo>
                <a:lnTo>
                  <a:pt x="15515" y="20979"/>
                </a:lnTo>
                <a:lnTo>
                  <a:pt x="16735" y="20345"/>
                </a:lnTo>
                <a:lnTo>
                  <a:pt x="16784" y="20345"/>
                </a:lnTo>
                <a:cubicBezTo>
                  <a:pt x="16979" y="20248"/>
                  <a:pt x="17125" y="20101"/>
                  <a:pt x="17174" y="19857"/>
                </a:cubicBezTo>
                <a:lnTo>
                  <a:pt x="18637" y="10588"/>
                </a:lnTo>
                <a:lnTo>
                  <a:pt x="9319" y="1034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7901170" y="444256"/>
            <a:ext cx="426660" cy="303994"/>
          </a:xfrm>
          <a:custGeom>
            <a:rect b="b" l="l" r="r" t="t"/>
            <a:pathLst>
              <a:path extrusionOk="0" h="12227" w="17321">
                <a:moveTo>
                  <a:pt x="696" y="0"/>
                </a:moveTo>
                <a:cubicBezTo>
                  <a:pt x="459" y="0"/>
                  <a:pt x="234" y="148"/>
                  <a:pt x="196" y="420"/>
                </a:cubicBezTo>
                <a:lnTo>
                  <a:pt x="0" y="1640"/>
                </a:lnTo>
                <a:lnTo>
                  <a:pt x="7709" y="11983"/>
                </a:lnTo>
                <a:lnTo>
                  <a:pt x="17027" y="12227"/>
                </a:lnTo>
                <a:lnTo>
                  <a:pt x="17271" y="10714"/>
                </a:lnTo>
                <a:cubicBezTo>
                  <a:pt x="17320" y="10470"/>
                  <a:pt x="17174" y="10178"/>
                  <a:pt x="16930" y="10031"/>
                </a:cubicBezTo>
                <a:lnTo>
                  <a:pt x="879" y="30"/>
                </a:lnTo>
                <a:cubicBezTo>
                  <a:pt x="819" y="10"/>
                  <a:pt x="757" y="0"/>
                  <a:pt x="6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7857914" y="514119"/>
            <a:ext cx="457894" cy="505828"/>
          </a:xfrm>
          <a:custGeom>
            <a:rect b="b" l="l" r="r" t="t"/>
            <a:pathLst>
              <a:path extrusionOk="0" h="20345" w="18589">
                <a:moveTo>
                  <a:pt x="1561" y="1"/>
                </a:moveTo>
                <a:lnTo>
                  <a:pt x="49" y="9612"/>
                </a:lnTo>
                <a:cubicBezTo>
                  <a:pt x="0" y="9905"/>
                  <a:pt x="98" y="10197"/>
                  <a:pt x="342" y="10344"/>
                </a:cubicBezTo>
                <a:lnTo>
                  <a:pt x="16295" y="20296"/>
                </a:lnTo>
                <a:cubicBezTo>
                  <a:pt x="16372" y="20329"/>
                  <a:pt x="16454" y="20345"/>
                  <a:pt x="16535" y="20345"/>
                </a:cubicBezTo>
                <a:cubicBezTo>
                  <a:pt x="16815" y="20345"/>
                  <a:pt x="17087" y="20160"/>
                  <a:pt x="17125" y="19857"/>
                </a:cubicBezTo>
                <a:lnTo>
                  <a:pt x="18588" y="10588"/>
                </a:lnTo>
                <a:lnTo>
                  <a:pt x="9270" y="10344"/>
                </a:lnTo>
                <a:lnTo>
                  <a:pt x="15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8086240" y="754287"/>
            <a:ext cx="262016" cy="23072"/>
          </a:xfrm>
          <a:custGeom>
            <a:rect b="b" l="l" r="r" t="t"/>
            <a:pathLst>
              <a:path extrusionOk="0" h="928" w="10637">
                <a:moveTo>
                  <a:pt x="1318" y="1"/>
                </a:moveTo>
                <a:lnTo>
                  <a:pt x="1" y="684"/>
                </a:lnTo>
                <a:lnTo>
                  <a:pt x="9319" y="928"/>
                </a:lnTo>
                <a:lnTo>
                  <a:pt x="10636" y="24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7507020" y="3594414"/>
            <a:ext cx="1533472" cy="930976"/>
          </a:xfrm>
          <a:custGeom>
            <a:rect b="b" l="l" r="r" t="t"/>
            <a:pathLst>
              <a:path extrusionOk="0" h="37445" w="62254">
                <a:moveTo>
                  <a:pt x="38299" y="0"/>
                </a:moveTo>
                <a:cubicBezTo>
                  <a:pt x="37860" y="0"/>
                  <a:pt x="37421" y="122"/>
                  <a:pt x="37030" y="366"/>
                </a:cubicBezTo>
                <a:lnTo>
                  <a:pt x="439" y="22516"/>
                </a:lnTo>
                <a:cubicBezTo>
                  <a:pt x="0" y="22711"/>
                  <a:pt x="0" y="23345"/>
                  <a:pt x="439" y="23589"/>
                </a:cubicBezTo>
                <a:lnTo>
                  <a:pt x="22833" y="37152"/>
                </a:lnTo>
                <a:cubicBezTo>
                  <a:pt x="23175" y="37347"/>
                  <a:pt x="23565" y="37445"/>
                  <a:pt x="23961" y="37445"/>
                </a:cubicBezTo>
                <a:cubicBezTo>
                  <a:pt x="24358" y="37445"/>
                  <a:pt x="24760" y="37347"/>
                  <a:pt x="25126" y="37152"/>
                </a:cubicBezTo>
                <a:lnTo>
                  <a:pt x="61863" y="14905"/>
                </a:lnTo>
                <a:cubicBezTo>
                  <a:pt x="62254" y="14661"/>
                  <a:pt x="62254" y="14076"/>
                  <a:pt x="61863" y="13832"/>
                </a:cubicBezTo>
                <a:lnTo>
                  <a:pt x="39567" y="366"/>
                </a:lnTo>
                <a:cubicBezTo>
                  <a:pt x="39177" y="122"/>
                  <a:pt x="38738" y="0"/>
                  <a:pt x="382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7509410" y="3464012"/>
            <a:ext cx="1528668" cy="989826"/>
          </a:xfrm>
          <a:custGeom>
            <a:rect b="b" l="l" r="r" t="t"/>
            <a:pathLst>
              <a:path extrusionOk="0" h="39812" w="62059">
                <a:moveTo>
                  <a:pt x="61766" y="13954"/>
                </a:moveTo>
                <a:lnTo>
                  <a:pt x="39470" y="488"/>
                </a:lnTo>
                <a:cubicBezTo>
                  <a:pt x="38641" y="1"/>
                  <a:pt x="37665" y="1"/>
                  <a:pt x="36884" y="488"/>
                </a:cubicBezTo>
                <a:lnTo>
                  <a:pt x="294" y="22638"/>
                </a:lnTo>
                <a:cubicBezTo>
                  <a:pt x="98" y="22736"/>
                  <a:pt x="1" y="22931"/>
                  <a:pt x="1" y="23175"/>
                </a:cubicBezTo>
                <a:lnTo>
                  <a:pt x="1" y="25370"/>
                </a:lnTo>
                <a:lnTo>
                  <a:pt x="1" y="25370"/>
                </a:lnTo>
                <a:cubicBezTo>
                  <a:pt x="1" y="25565"/>
                  <a:pt x="98" y="25712"/>
                  <a:pt x="294" y="25858"/>
                </a:cubicBezTo>
                <a:lnTo>
                  <a:pt x="22687" y="39372"/>
                </a:lnTo>
                <a:cubicBezTo>
                  <a:pt x="23370" y="39811"/>
                  <a:pt x="24248" y="39811"/>
                  <a:pt x="24980" y="39372"/>
                </a:cubicBezTo>
                <a:lnTo>
                  <a:pt x="61766" y="17174"/>
                </a:lnTo>
                <a:cubicBezTo>
                  <a:pt x="61913" y="17027"/>
                  <a:pt x="62059" y="16832"/>
                  <a:pt x="62059" y="16637"/>
                </a:cubicBezTo>
                <a:lnTo>
                  <a:pt x="62059" y="14491"/>
                </a:lnTo>
                <a:cubicBezTo>
                  <a:pt x="62059" y="14247"/>
                  <a:pt x="61913" y="14051"/>
                  <a:pt x="61766" y="139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7507020" y="3467045"/>
            <a:ext cx="1533472" cy="930678"/>
          </a:xfrm>
          <a:custGeom>
            <a:rect b="b" l="l" r="r" t="t"/>
            <a:pathLst>
              <a:path extrusionOk="0" h="37433" w="62254">
                <a:moveTo>
                  <a:pt x="38299" y="1"/>
                </a:moveTo>
                <a:cubicBezTo>
                  <a:pt x="37860" y="1"/>
                  <a:pt x="37421" y="123"/>
                  <a:pt x="37030" y="366"/>
                </a:cubicBezTo>
                <a:lnTo>
                  <a:pt x="439" y="22516"/>
                </a:lnTo>
                <a:cubicBezTo>
                  <a:pt x="0" y="22711"/>
                  <a:pt x="0" y="23345"/>
                  <a:pt x="439" y="23589"/>
                </a:cubicBezTo>
                <a:lnTo>
                  <a:pt x="22833" y="37104"/>
                </a:lnTo>
                <a:cubicBezTo>
                  <a:pt x="23175" y="37323"/>
                  <a:pt x="23565" y="37433"/>
                  <a:pt x="23961" y="37433"/>
                </a:cubicBezTo>
                <a:cubicBezTo>
                  <a:pt x="24358" y="37433"/>
                  <a:pt x="24760" y="37323"/>
                  <a:pt x="25126" y="37104"/>
                </a:cubicBezTo>
                <a:lnTo>
                  <a:pt x="61863" y="14905"/>
                </a:lnTo>
                <a:cubicBezTo>
                  <a:pt x="62254" y="14661"/>
                  <a:pt x="62254" y="14076"/>
                  <a:pt x="61863" y="13832"/>
                </a:cubicBezTo>
                <a:lnTo>
                  <a:pt x="39567" y="366"/>
                </a:lnTo>
                <a:cubicBezTo>
                  <a:pt x="39177" y="123"/>
                  <a:pt x="38738" y="1"/>
                  <a:pt x="382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7658441" y="3511324"/>
            <a:ext cx="1305153" cy="796943"/>
          </a:xfrm>
          <a:custGeom>
            <a:rect b="b" l="l" r="r" t="t"/>
            <a:pathLst>
              <a:path extrusionOk="0" h="32054" w="52985">
                <a:moveTo>
                  <a:pt x="20540" y="31664"/>
                </a:moveTo>
                <a:lnTo>
                  <a:pt x="342" y="19467"/>
                </a:lnTo>
                <a:cubicBezTo>
                  <a:pt x="1" y="19271"/>
                  <a:pt x="1" y="18735"/>
                  <a:pt x="342" y="18540"/>
                </a:cubicBezTo>
                <a:lnTo>
                  <a:pt x="30249" y="439"/>
                </a:lnTo>
                <a:cubicBezTo>
                  <a:pt x="30981" y="0"/>
                  <a:pt x="31859" y="0"/>
                  <a:pt x="32591" y="439"/>
                </a:cubicBezTo>
                <a:lnTo>
                  <a:pt x="52643" y="12539"/>
                </a:lnTo>
                <a:cubicBezTo>
                  <a:pt x="52984" y="12783"/>
                  <a:pt x="52984" y="13271"/>
                  <a:pt x="52643" y="13515"/>
                </a:cubicBezTo>
                <a:lnTo>
                  <a:pt x="22589" y="31712"/>
                </a:lnTo>
                <a:cubicBezTo>
                  <a:pt x="21955" y="32054"/>
                  <a:pt x="21126" y="32054"/>
                  <a:pt x="20540" y="31664"/>
                </a:cubicBezTo>
                <a:close/>
              </a:path>
            </a:pathLst>
          </a:custGeom>
          <a:solidFill>
            <a:srgbClr val="00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7658441" y="3511324"/>
            <a:ext cx="1305153" cy="796943"/>
          </a:xfrm>
          <a:custGeom>
            <a:rect b="b" l="l" r="r" t="t"/>
            <a:pathLst>
              <a:path extrusionOk="0" h="32054" w="52985">
                <a:moveTo>
                  <a:pt x="52887" y="13222"/>
                </a:moveTo>
                <a:cubicBezTo>
                  <a:pt x="52838" y="13319"/>
                  <a:pt x="52740" y="13417"/>
                  <a:pt x="52643" y="13515"/>
                </a:cubicBezTo>
                <a:lnTo>
                  <a:pt x="22589" y="31664"/>
                </a:lnTo>
                <a:cubicBezTo>
                  <a:pt x="21955" y="32054"/>
                  <a:pt x="21174" y="32054"/>
                  <a:pt x="20540" y="31664"/>
                </a:cubicBezTo>
                <a:lnTo>
                  <a:pt x="342" y="19467"/>
                </a:lnTo>
                <a:cubicBezTo>
                  <a:pt x="245" y="19418"/>
                  <a:pt x="147" y="19320"/>
                  <a:pt x="98" y="19174"/>
                </a:cubicBezTo>
                <a:cubicBezTo>
                  <a:pt x="1" y="18930"/>
                  <a:pt x="98" y="18637"/>
                  <a:pt x="342" y="18540"/>
                </a:cubicBezTo>
                <a:lnTo>
                  <a:pt x="30249" y="391"/>
                </a:lnTo>
                <a:cubicBezTo>
                  <a:pt x="30981" y="0"/>
                  <a:pt x="31859" y="0"/>
                  <a:pt x="32591" y="391"/>
                </a:cubicBezTo>
                <a:lnTo>
                  <a:pt x="52643" y="12539"/>
                </a:lnTo>
                <a:cubicBezTo>
                  <a:pt x="52887" y="12685"/>
                  <a:pt x="52984" y="12978"/>
                  <a:pt x="52887" y="1322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7660855" y="3522413"/>
            <a:ext cx="1300325" cy="783442"/>
          </a:xfrm>
          <a:custGeom>
            <a:rect b="b" l="l" r="r" t="t"/>
            <a:pathLst>
              <a:path extrusionOk="0" h="31511" w="52789">
                <a:moveTo>
                  <a:pt x="31337" y="0"/>
                </a:moveTo>
                <a:cubicBezTo>
                  <a:pt x="31038" y="0"/>
                  <a:pt x="30736" y="63"/>
                  <a:pt x="30444" y="189"/>
                </a:cubicBezTo>
                <a:cubicBezTo>
                  <a:pt x="30346" y="237"/>
                  <a:pt x="30249" y="286"/>
                  <a:pt x="30151" y="335"/>
                </a:cubicBezTo>
                <a:lnTo>
                  <a:pt x="29029" y="1018"/>
                </a:lnTo>
                <a:lnTo>
                  <a:pt x="26053" y="2823"/>
                </a:lnTo>
                <a:lnTo>
                  <a:pt x="244" y="18435"/>
                </a:lnTo>
                <a:cubicBezTo>
                  <a:pt x="147" y="18484"/>
                  <a:pt x="49" y="18582"/>
                  <a:pt x="0" y="18728"/>
                </a:cubicBezTo>
                <a:cubicBezTo>
                  <a:pt x="49" y="18874"/>
                  <a:pt x="147" y="18972"/>
                  <a:pt x="244" y="19021"/>
                </a:cubicBezTo>
                <a:lnTo>
                  <a:pt x="15124" y="28046"/>
                </a:lnTo>
                <a:lnTo>
                  <a:pt x="16832" y="29071"/>
                </a:lnTo>
                <a:lnTo>
                  <a:pt x="17710" y="29608"/>
                </a:lnTo>
                <a:lnTo>
                  <a:pt x="20442" y="31218"/>
                </a:lnTo>
                <a:cubicBezTo>
                  <a:pt x="20759" y="31413"/>
                  <a:pt x="21113" y="31510"/>
                  <a:pt x="21467" y="31510"/>
                </a:cubicBezTo>
                <a:cubicBezTo>
                  <a:pt x="21820" y="31510"/>
                  <a:pt x="22174" y="31413"/>
                  <a:pt x="22491" y="31218"/>
                </a:cubicBezTo>
                <a:lnTo>
                  <a:pt x="22735" y="31071"/>
                </a:lnTo>
                <a:lnTo>
                  <a:pt x="52545" y="13069"/>
                </a:lnTo>
                <a:cubicBezTo>
                  <a:pt x="52642" y="12971"/>
                  <a:pt x="52740" y="12873"/>
                  <a:pt x="52789" y="12776"/>
                </a:cubicBezTo>
                <a:cubicBezTo>
                  <a:pt x="52740" y="12629"/>
                  <a:pt x="52642" y="12532"/>
                  <a:pt x="52545" y="12483"/>
                </a:cubicBezTo>
                <a:lnTo>
                  <a:pt x="35322" y="2042"/>
                </a:lnTo>
                <a:lnTo>
                  <a:pt x="32493" y="335"/>
                </a:lnTo>
                <a:cubicBezTo>
                  <a:pt x="32130" y="112"/>
                  <a:pt x="31736" y="0"/>
                  <a:pt x="31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7695687" y="3853377"/>
            <a:ext cx="715081" cy="445188"/>
          </a:xfrm>
          <a:custGeom>
            <a:rect b="b" l="l" r="r" t="t"/>
            <a:pathLst>
              <a:path extrusionOk="0" h="17906" w="29030">
                <a:moveTo>
                  <a:pt x="10661" y="0"/>
                </a:moveTo>
                <a:cubicBezTo>
                  <a:pt x="10454" y="0"/>
                  <a:pt x="10246" y="49"/>
                  <a:pt x="10051" y="147"/>
                </a:cubicBezTo>
                <a:lnTo>
                  <a:pt x="1" y="6440"/>
                </a:lnTo>
                <a:lnTo>
                  <a:pt x="13710" y="14734"/>
                </a:lnTo>
                <a:lnTo>
                  <a:pt x="15418" y="15808"/>
                </a:lnTo>
                <a:lnTo>
                  <a:pt x="16296" y="16296"/>
                </a:lnTo>
                <a:lnTo>
                  <a:pt x="18931" y="17906"/>
                </a:lnTo>
                <a:lnTo>
                  <a:pt x="28639" y="11856"/>
                </a:lnTo>
                <a:cubicBezTo>
                  <a:pt x="29030" y="11612"/>
                  <a:pt x="29030" y="11075"/>
                  <a:pt x="28639" y="10831"/>
                </a:cubicBezTo>
                <a:lnTo>
                  <a:pt x="23614" y="7758"/>
                </a:lnTo>
                <a:lnTo>
                  <a:pt x="11271" y="147"/>
                </a:lnTo>
                <a:cubicBezTo>
                  <a:pt x="11076" y="49"/>
                  <a:pt x="10868" y="0"/>
                  <a:pt x="10661" y="0"/>
                </a:cubicBezTo>
                <a:close/>
              </a:path>
            </a:pathLst>
          </a:custGeom>
          <a:solidFill>
            <a:srgbClr val="E6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7775006" y="4133573"/>
            <a:ext cx="125010" cy="87367"/>
          </a:xfrm>
          <a:custGeom>
            <a:rect b="b" l="l" r="r" t="t"/>
            <a:pathLst>
              <a:path extrusionOk="0" h="3514" w="5075">
                <a:moveTo>
                  <a:pt x="5075" y="1708"/>
                </a:moveTo>
                <a:lnTo>
                  <a:pt x="5075" y="1708"/>
                </a:lnTo>
                <a:cubicBezTo>
                  <a:pt x="4929" y="1269"/>
                  <a:pt x="4636" y="879"/>
                  <a:pt x="4197" y="683"/>
                </a:cubicBezTo>
                <a:cubicBezTo>
                  <a:pt x="3123" y="49"/>
                  <a:pt x="1757" y="0"/>
                  <a:pt x="635" y="586"/>
                </a:cubicBezTo>
                <a:cubicBezTo>
                  <a:pt x="342" y="781"/>
                  <a:pt x="99" y="1025"/>
                  <a:pt x="1" y="1366"/>
                </a:cubicBezTo>
                <a:lnTo>
                  <a:pt x="1" y="1366"/>
                </a:lnTo>
                <a:lnTo>
                  <a:pt x="1" y="1659"/>
                </a:lnTo>
                <a:lnTo>
                  <a:pt x="1" y="1659"/>
                </a:lnTo>
                <a:cubicBezTo>
                  <a:pt x="99" y="2147"/>
                  <a:pt x="391" y="2586"/>
                  <a:pt x="879" y="2830"/>
                </a:cubicBezTo>
                <a:cubicBezTo>
                  <a:pt x="1952" y="3464"/>
                  <a:pt x="3319" y="3513"/>
                  <a:pt x="4441" y="2928"/>
                </a:cubicBezTo>
                <a:cubicBezTo>
                  <a:pt x="4782" y="2733"/>
                  <a:pt x="5026" y="2342"/>
                  <a:pt x="5075" y="1952"/>
                </a:cubicBezTo>
                <a:lnTo>
                  <a:pt x="5075" y="195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7766606" y="4128725"/>
            <a:ext cx="140627" cy="86149"/>
          </a:xfrm>
          <a:custGeom>
            <a:rect b="b" l="l" r="r" t="t"/>
            <a:pathLst>
              <a:path extrusionOk="0" h="3465" w="5709">
                <a:moveTo>
                  <a:pt x="976" y="586"/>
                </a:moveTo>
                <a:cubicBezTo>
                  <a:pt x="2098" y="0"/>
                  <a:pt x="3464" y="49"/>
                  <a:pt x="4538" y="683"/>
                </a:cubicBezTo>
                <a:cubicBezTo>
                  <a:pt x="5611" y="1318"/>
                  <a:pt x="5709" y="2293"/>
                  <a:pt x="4782" y="2879"/>
                </a:cubicBezTo>
                <a:cubicBezTo>
                  <a:pt x="3611" y="3464"/>
                  <a:pt x="2293" y="3415"/>
                  <a:pt x="1171" y="2781"/>
                </a:cubicBezTo>
                <a:cubicBezTo>
                  <a:pt x="98" y="2147"/>
                  <a:pt x="0" y="1171"/>
                  <a:pt x="976" y="5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8356696" y="3550432"/>
            <a:ext cx="212726" cy="132840"/>
          </a:xfrm>
          <a:custGeom>
            <a:rect b="b" l="l" r="r" t="t"/>
            <a:pathLst>
              <a:path extrusionOk="0" h="5343" w="8636">
                <a:moveTo>
                  <a:pt x="3464" y="1"/>
                </a:moveTo>
                <a:cubicBezTo>
                  <a:pt x="3415" y="1"/>
                  <a:pt x="3367" y="13"/>
                  <a:pt x="3318" y="37"/>
                </a:cubicBezTo>
                <a:lnTo>
                  <a:pt x="147" y="1989"/>
                </a:lnTo>
                <a:cubicBezTo>
                  <a:pt x="0" y="2086"/>
                  <a:pt x="0" y="2233"/>
                  <a:pt x="147" y="2330"/>
                </a:cubicBezTo>
                <a:lnTo>
                  <a:pt x="1952" y="3452"/>
                </a:lnTo>
                <a:lnTo>
                  <a:pt x="5025" y="5306"/>
                </a:lnTo>
                <a:cubicBezTo>
                  <a:pt x="5074" y="5331"/>
                  <a:pt x="5123" y="5343"/>
                  <a:pt x="5172" y="5343"/>
                </a:cubicBezTo>
                <a:cubicBezTo>
                  <a:pt x="5221" y="5343"/>
                  <a:pt x="5269" y="5331"/>
                  <a:pt x="5318" y="5306"/>
                </a:cubicBezTo>
                <a:lnTo>
                  <a:pt x="8538" y="3306"/>
                </a:lnTo>
                <a:cubicBezTo>
                  <a:pt x="8636" y="3257"/>
                  <a:pt x="8636" y="3111"/>
                  <a:pt x="8538" y="3013"/>
                </a:cubicBezTo>
                <a:lnTo>
                  <a:pt x="7123" y="2184"/>
                </a:lnTo>
                <a:lnTo>
                  <a:pt x="3611" y="37"/>
                </a:lnTo>
                <a:cubicBezTo>
                  <a:pt x="3562" y="13"/>
                  <a:pt x="3513" y="1"/>
                  <a:pt x="3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8569405" y="3638991"/>
            <a:ext cx="229575" cy="142537"/>
          </a:xfrm>
          <a:custGeom>
            <a:rect b="b" l="l" r="r" t="t"/>
            <a:pathLst>
              <a:path extrusionOk="0" h="5733" w="9320">
                <a:moveTo>
                  <a:pt x="659" y="0"/>
                </a:moveTo>
                <a:cubicBezTo>
                  <a:pt x="623" y="0"/>
                  <a:pt x="586" y="12"/>
                  <a:pt x="537" y="37"/>
                </a:cubicBezTo>
                <a:lnTo>
                  <a:pt x="49" y="281"/>
                </a:lnTo>
                <a:cubicBezTo>
                  <a:pt x="1" y="330"/>
                  <a:pt x="1" y="476"/>
                  <a:pt x="49" y="525"/>
                </a:cubicBezTo>
                <a:lnTo>
                  <a:pt x="8539" y="5696"/>
                </a:lnTo>
                <a:cubicBezTo>
                  <a:pt x="8563" y="5721"/>
                  <a:pt x="8600" y="5733"/>
                  <a:pt x="8636" y="5733"/>
                </a:cubicBezTo>
                <a:cubicBezTo>
                  <a:pt x="8673" y="5733"/>
                  <a:pt x="8709" y="5721"/>
                  <a:pt x="8734" y="5696"/>
                </a:cubicBezTo>
                <a:lnTo>
                  <a:pt x="9222" y="5403"/>
                </a:lnTo>
                <a:cubicBezTo>
                  <a:pt x="9319" y="5355"/>
                  <a:pt x="9319" y="5257"/>
                  <a:pt x="9222" y="5208"/>
                </a:cubicBezTo>
                <a:lnTo>
                  <a:pt x="781" y="37"/>
                </a:lnTo>
                <a:cubicBezTo>
                  <a:pt x="733" y="12"/>
                  <a:pt x="696" y="0"/>
                  <a:pt x="6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8541766" y="3655972"/>
            <a:ext cx="229575" cy="142537"/>
          </a:xfrm>
          <a:custGeom>
            <a:rect b="b" l="l" r="r" t="t"/>
            <a:pathLst>
              <a:path extrusionOk="0" h="5733" w="9320">
                <a:moveTo>
                  <a:pt x="690" y="0"/>
                </a:moveTo>
                <a:cubicBezTo>
                  <a:pt x="647" y="0"/>
                  <a:pt x="610" y="12"/>
                  <a:pt x="586" y="37"/>
                </a:cubicBezTo>
                <a:lnTo>
                  <a:pt x="98" y="281"/>
                </a:lnTo>
                <a:cubicBezTo>
                  <a:pt x="1" y="330"/>
                  <a:pt x="1" y="476"/>
                  <a:pt x="98" y="525"/>
                </a:cubicBezTo>
                <a:lnTo>
                  <a:pt x="8538" y="5696"/>
                </a:lnTo>
                <a:cubicBezTo>
                  <a:pt x="8587" y="5721"/>
                  <a:pt x="8624" y="5733"/>
                  <a:pt x="8660" y="5733"/>
                </a:cubicBezTo>
                <a:cubicBezTo>
                  <a:pt x="8697" y="5733"/>
                  <a:pt x="8734" y="5721"/>
                  <a:pt x="8782" y="5696"/>
                </a:cubicBezTo>
                <a:lnTo>
                  <a:pt x="9270" y="5403"/>
                </a:lnTo>
                <a:cubicBezTo>
                  <a:pt x="9319" y="5355"/>
                  <a:pt x="9319" y="5257"/>
                  <a:pt x="9270" y="5208"/>
                </a:cubicBezTo>
                <a:lnTo>
                  <a:pt x="830" y="37"/>
                </a:lnTo>
                <a:cubicBezTo>
                  <a:pt x="781" y="12"/>
                  <a:pt x="732" y="0"/>
                  <a:pt x="6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8516542" y="3672953"/>
            <a:ext cx="228343" cy="142537"/>
          </a:xfrm>
          <a:custGeom>
            <a:rect b="b" l="l" r="r" t="t"/>
            <a:pathLst>
              <a:path extrusionOk="0" h="5733" w="9270">
                <a:moveTo>
                  <a:pt x="677" y="0"/>
                </a:moveTo>
                <a:cubicBezTo>
                  <a:pt x="634" y="0"/>
                  <a:pt x="585" y="12"/>
                  <a:pt x="537" y="37"/>
                </a:cubicBezTo>
                <a:lnTo>
                  <a:pt x="49" y="330"/>
                </a:lnTo>
                <a:cubicBezTo>
                  <a:pt x="0" y="378"/>
                  <a:pt x="0" y="476"/>
                  <a:pt x="49" y="574"/>
                </a:cubicBezTo>
                <a:lnTo>
                  <a:pt x="8489" y="5696"/>
                </a:lnTo>
                <a:cubicBezTo>
                  <a:pt x="8538" y="5721"/>
                  <a:pt x="8587" y="5733"/>
                  <a:pt x="8629" y="5733"/>
                </a:cubicBezTo>
                <a:cubicBezTo>
                  <a:pt x="8672" y="5733"/>
                  <a:pt x="8709" y="5721"/>
                  <a:pt x="8733" y="5696"/>
                </a:cubicBezTo>
                <a:lnTo>
                  <a:pt x="9221" y="5452"/>
                </a:lnTo>
                <a:cubicBezTo>
                  <a:pt x="9270" y="5404"/>
                  <a:pt x="9270" y="5306"/>
                  <a:pt x="9221" y="5257"/>
                </a:cubicBezTo>
                <a:lnTo>
                  <a:pt x="781" y="37"/>
                </a:lnTo>
                <a:cubicBezTo>
                  <a:pt x="756" y="12"/>
                  <a:pt x="720" y="0"/>
                  <a:pt x="6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8024985" y="3626560"/>
            <a:ext cx="753533" cy="475197"/>
          </a:xfrm>
          <a:custGeom>
            <a:rect b="b" l="l" r="r" t="t"/>
            <a:pathLst>
              <a:path extrusionOk="0" h="19113" w="30591">
                <a:moveTo>
                  <a:pt x="12271" y="0"/>
                </a:moveTo>
                <a:cubicBezTo>
                  <a:pt x="12064" y="0"/>
                  <a:pt x="11856" y="49"/>
                  <a:pt x="11661" y="147"/>
                </a:cubicBezTo>
                <a:lnTo>
                  <a:pt x="440" y="7221"/>
                </a:lnTo>
                <a:cubicBezTo>
                  <a:pt x="1" y="7416"/>
                  <a:pt x="1" y="8001"/>
                  <a:pt x="440" y="8245"/>
                </a:cubicBezTo>
                <a:lnTo>
                  <a:pt x="7026" y="12295"/>
                </a:lnTo>
                <a:lnTo>
                  <a:pt x="17760" y="18930"/>
                </a:lnTo>
                <a:cubicBezTo>
                  <a:pt x="17955" y="19052"/>
                  <a:pt x="18174" y="19113"/>
                  <a:pt x="18388" y="19113"/>
                </a:cubicBezTo>
                <a:cubicBezTo>
                  <a:pt x="18601" y="19113"/>
                  <a:pt x="18809" y="19052"/>
                  <a:pt x="18979" y="18930"/>
                </a:cubicBezTo>
                <a:lnTo>
                  <a:pt x="30200" y="11856"/>
                </a:lnTo>
                <a:cubicBezTo>
                  <a:pt x="30591" y="11612"/>
                  <a:pt x="30591" y="11075"/>
                  <a:pt x="30249" y="10831"/>
                </a:cubicBezTo>
                <a:lnTo>
                  <a:pt x="25224" y="7757"/>
                </a:lnTo>
                <a:lnTo>
                  <a:pt x="12881" y="147"/>
                </a:lnTo>
                <a:cubicBezTo>
                  <a:pt x="12686" y="49"/>
                  <a:pt x="12478" y="0"/>
                  <a:pt x="12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7695687" y="3853377"/>
            <a:ext cx="715081" cy="445188"/>
          </a:xfrm>
          <a:custGeom>
            <a:rect b="b" l="l" r="r" t="t"/>
            <a:pathLst>
              <a:path extrusionOk="0" h="17906" w="29030">
                <a:moveTo>
                  <a:pt x="10661" y="0"/>
                </a:moveTo>
                <a:cubicBezTo>
                  <a:pt x="10454" y="0"/>
                  <a:pt x="10246" y="49"/>
                  <a:pt x="10051" y="147"/>
                </a:cubicBezTo>
                <a:lnTo>
                  <a:pt x="1" y="6440"/>
                </a:lnTo>
                <a:lnTo>
                  <a:pt x="13710" y="14734"/>
                </a:lnTo>
                <a:lnTo>
                  <a:pt x="15418" y="15808"/>
                </a:lnTo>
                <a:lnTo>
                  <a:pt x="16296" y="16296"/>
                </a:lnTo>
                <a:lnTo>
                  <a:pt x="18931" y="17906"/>
                </a:lnTo>
                <a:lnTo>
                  <a:pt x="28639" y="11856"/>
                </a:lnTo>
                <a:cubicBezTo>
                  <a:pt x="29030" y="11612"/>
                  <a:pt x="29030" y="11075"/>
                  <a:pt x="28639" y="10831"/>
                </a:cubicBezTo>
                <a:lnTo>
                  <a:pt x="23614" y="7758"/>
                </a:lnTo>
                <a:lnTo>
                  <a:pt x="11271" y="147"/>
                </a:lnTo>
                <a:cubicBezTo>
                  <a:pt x="11076" y="49"/>
                  <a:pt x="10868" y="0"/>
                  <a:pt x="106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8097111" y="3522413"/>
            <a:ext cx="433852" cy="783442"/>
          </a:xfrm>
          <a:custGeom>
            <a:rect b="b" l="l" r="r" t="t"/>
            <a:pathLst>
              <a:path extrusionOk="0" h="31511" w="17613">
                <a:moveTo>
                  <a:pt x="13627" y="0"/>
                </a:moveTo>
                <a:cubicBezTo>
                  <a:pt x="13328" y="0"/>
                  <a:pt x="13026" y="63"/>
                  <a:pt x="12734" y="189"/>
                </a:cubicBezTo>
                <a:lnTo>
                  <a:pt x="0" y="29608"/>
                </a:lnTo>
                <a:lnTo>
                  <a:pt x="2732" y="31218"/>
                </a:lnTo>
                <a:cubicBezTo>
                  <a:pt x="3049" y="31413"/>
                  <a:pt x="3403" y="31510"/>
                  <a:pt x="3757" y="31510"/>
                </a:cubicBezTo>
                <a:cubicBezTo>
                  <a:pt x="4110" y="31510"/>
                  <a:pt x="4464" y="31413"/>
                  <a:pt x="4781" y="31218"/>
                </a:cubicBezTo>
                <a:lnTo>
                  <a:pt x="5025" y="31071"/>
                </a:lnTo>
                <a:lnTo>
                  <a:pt x="17612" y="2042"/>
                </a:lnTo>
                <a:lnTo>
                  <a:pt x="14783" y="335"/>
                </a:lnTo>
                <a:cubicBezTo>
                  <a:pt x="14420" y="112"/>
                  <a:pt x="14026" y="0"/>
                  <a:pt x="13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8033409" y="3548916"/>
            <a:ext cx="342515" cy="696274"/>
          </a:xfrm>
          <a:custGeom>
            <a:rect b="b" l="l" r="r" t="t"/>
            <a:pathLst>
              <a:path extrusionOk="0" h="28005" w="13905">
                <a:moveTo>
                  <a:pt x="13905" y="1"/>
                </a:moveTo>
                <a:lnTo>
                  <a:pt x="10929" y="1757"/>
                </a:lnTo>
                <a:lnTo>
                  <a:pt x="0" y="26980"/>
                </a:lnTo>
                <a:lnTo>
                  <a:pt x="1708" y="28005"/>
                </a:lnTo>
                <a:lnTo>
                  <a:pt x="139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6015573" y="4083849"/>
            <a:ext cx="201937" cy="58551"/>
          </a:xfrm>
          <a:custGeom>
            <a:rect b="b" l="l" r="r" t="t"/>
            <a:pathLst>
              <a:path extrusionOk="0" h="2355" w="8198">
                <a:moveTo>
                  <a:pt x="8197" y="0"/>
                </a:moveTo>
                <a:lnTo>
                  <a:pt x="2538" y="976"/>
                </a:lnTo>
                <a:lnTo>
                  <a:pt x="2050" y="1025"/>
                </a:lnTo>
                <a:lnTo>
                  <a:pt x="1562" y="1025"/>
                </a:lnTo>
                <a:lnTo>
                  <a:pt x="1074" y="1073"/>
                </a:lnTo>
                <a:lnTo>
                  <a:pt x="1" y="1171"/>
                </a:lnTo>
                <a:lnTo>
                  <a:pt x="1" y="1464"/>
                </a:lnTo>
                <a:cubicBezTo>
                  <a:pt x="49" y="1708"/>
                  <a:pt x="147" y="1903"/>
                  <a:pt x="342" y="2098"/>
                </a:cubicBezTo>
                <a:cubicBezTo>
                  <a:pt x="625" y="2260"/>
                  <a:pt x="975" y="2354"/>
                  <a:pt x="1336" y="2354"/>
                </a:cubicBezTo>
                <a:cubicBezTo>
                  <a:pt x="1411" y="2354"/>
                  <a:pt x="1487" y="2350"/>
                  <a:pt x="1562" y="2342"/>
                </a:cubicBezTo>
                <a:cubicBezTo>
                  <a:pt x="1903" y="2293"/>
                  <a:pt x="2294" y="2244"/>
                  <a:pt x="2684" y="2147"/>
                </a:cubicBezTo>
                <a:lnTo>
                  <a:pt x="2684" y="2049"/>
                </a:lnTo>
                <a:cubicBezTo>
                  <a:pt x="2928" y="2000"/>
                  <a:pt x="3172" y="1952"/>
                  <a:pt x="3465" y="1952"/>
                </a:cubicBezTo>
                <a:cubicBezTo>
                  <a:pt x="3855" y="1903"/>
                  <a:pt x="4782" y="1854"/>
                  <a:pt x="5562" y="1708"/>
                </a:cubicBezTo>
                <a:lnTo>
                  <a:pt x="5611" y="1708"/>
                </a:lnTo>
                <a:cubicBezTo>
                  <a:pt x="5953" y="1659"/>
                  <a:pt x="7368" y="1366"/>
                  <a:pt x="7953" y="634"/>
                </a:cubicBezTo>
                <a:cubicBezTo>
                  <a:pt x="8099" y="488"/>
                  <a:pt x="8197" y="293"/>
                  <a:pt x="8197" y="49"/>
                </a:cubicBezTo>
                <a:lnTo>
                  <a:pt x="8197" y="0"/>
                </a:lnTo>
                <a:close/>
              </a:path>
            </a:pathLst>
          </a:custGeom>
          <a:solidFill>
            <a:srgbClr val="080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6009563" y="4055929"/>
            <a:ext cx="207948" cy="77447"/>
          </a:xfrm>
          <a:custGeom>
            <a:rect b="b" l="l" r="r" t="t"/>
            <a:pathLst>
              <a:path extrusionOk="0" h="3115" w="8442">
                <a:moveTo>
                  <a:pt x="3806" y="1"/>
                </a:moveTo>
                <a:cubicBezTo>
                  <a:pt x="3806" y="1"/>
                  <a:pt x="879" y="50"/>
                  <a:pt x="440" y="782"/>
                </a:cubicBezTo>
                <a:cubicBezTo>
                  <a:pt x="1" y="1513"/>
                  <a:pt x="50" y="2587"/>
                  <a:pt x="781" y="2977"/>
                </a:cubicBezTo>
                <a:cubicBezTo>
                  <a:pt x="1093" y="3062"/>
                  <a:pt x="1438" y="3114"/>
                  <a:pt x="1787" y="3114"/>
                </a:cubicBezTo>
                <a:cubicBezTo>
                  <a:pt x="2039" y="3114"/>
                  <a:pt x="2292" y="3087"/>
                  <a:pt x="2538" y="3026"/>
                </a:cubicBezTo>
                <a:cubicBezTo>
                  <a:pt x="3221" y="2879"/>
                  <a:pt x="3270" y="2928"/>
                  <a:pt x="4684" y="2782"/>
                </a:cubicBezTo>
                <a:cubicBezTo>
                  <a:pt x="6099" y="2684"/>
                  <a:pt x="8441" y="2099"/>
                  <a:pt x="8441" y="1123"/>
                </a:cubicBezTo>
                <a:cubicBezTo>
                  <a:pt x="8392" y="928"/>
                  <a:pt x="8295" y="733"/>
                  <a:pt x="8148" y="635"/>
                </a:cubicBezTo>
                <a:cubicBezTo>
                  <a:pt x="7758" y="391"/>
                  <a:pt x="6343" y="391"/>
                  <a:pt x="5563" y="391"/>
                </a:cubicBezTo>
                <a:cubicBezTo>
                  <a:pt x="4977" y="343"/>
                  <a:pt x="4392" y="245"/>
                  <a:pt x="3806" y="1"/>
                </a:cubicBezTo>
                <a:close/>
              </a:path>
            </a:pathLst>
          </a:custGeom>
          <a:solidFill>
            <a:srgbClr val="E6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6023998" y="4023807"/>
            <a:ext cx="88948" cy="71654"/>
          </a:xfrm>
          <a:custGeom>
            <a:rect b="b" l="l" r="r" t="t"/>
            <a:pathLst>
              <a:path extrusionOk="0" h="2882" w="3611">
                <a:moveTo>
                  <a:pt x="3257" y="0"/>
                </a:moveTo>
                <a:cubicBezTo>
                  <a:pt x="3247" y="0"/>
                  <a:pt x="3234" y="37"/>
                  <a:pt x="3220" y="122"/>
                </a:cubicBezTo>
                <a:lnTo>
                  <a:pt x="195" y="415"/>
                </a:lnTo>
                <a:cubicBezTo>
                  <a:pt x="195" y="415"/>
                  <a:pt x="147" y="1488"/>
                  <a:pt x="147" y="1732"/>
                </a:cubicBezTo>
                <a:cubicBezTo>
                  <a:pt x="98" y="1927"/>
                  <a:pt x="0" y="2074"/>
                  <a:pt x="49" y="2269"/>
                </a:cubicBezTo>
                <a:cubicBezTo>
                  <a:pt x="92" y="2482"/>
                  <a:pt x="395" y="2881"/>
                  <a:pt x="1284" y="2881"/>
                </a:cubicBezTo>
                <a:cubicBezTo>
                  <a:pt x="1413" y="2881"/>
                  <a:pt x="1554" y="2873"/>
                  <a:pt x="1708" y="2854"/>
                </a:cubicBezTo>
                <a:cubicBezTo>
                  <a:pt x="2440" y="2805"/>
                  <a:pt x="3123" y="2464"/>
                  <a:pt x="3513" y="1830"/>
                </a:cubicBezTo>
                <a:cubicBezTo>
                  <a:pt x="3610" y="1537"/>
                  <a:pt x="3367" y="1488"/>
                  <a:pt x="3318" y="1391"/>
                </a:cubicBezTo>
                <a:cubicBezTo>
                  <a:pt x="3318" y="1265"/>
                  <a:pt x="3318" y="0"/>
                  <a:pt x="3257" y="0"/>
                </a:cubicBezTo>
                <a:close/>
              </a:path>
            </a:pathLst>
          </a:custGeom>
          <a:solidFill>
            <a:srgbClr val="F4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5885780" y="3957699"/>
            <a:ext cx="177896" cy="142885"/>
          </a:xfrm>
          <a:custGeom>
            <a:rect b="b" l="l" r="r" t="t"/>
            <a:pathLst>
              <a:path extrusionOk="0" h="5747" w="7222">
                <a:moveTo>
                  <a:pt x="7172" y="0"/>
                </a:moveTo>
                <a:lnTo>
                  <a:pt x="49" y="3952"/>
                </a:lnTo>
                <a:cubicBezTo>
                  <a:pt x="1" y="4147"/>
                  <a:pt x="1" y="4391"/>
                  <a:pt x="49" y="4586"/>
                </a:cubicBezTo>
                <a:cubicBezTo>
                  <a:pt x="98" y="5074"/>
                  <a:pt x="391" y="5464"/>
                  <a:pt x="830" y="5611"/>
                </a:cubicBezTo>
                <a:cubicBezTo>
                  <a:pt x="1093" y="5698"/>
                  <a:pt x="1366" y="5747"/>
                  <a:pt x="1640" y="5747"/>
                </a:cubicBezTo>
                <a:cubicBezTo>
                  <a:pt x="1976" y="5747"/>
                  <a:pt x="2313" y="5674"/>
                  <a:pt x="2635" y="5513"/>
                </a:cubicBezTo>
                <a:cubicBezTo>
                  <a:pt x="3025" y="5318"/>
                  <a:pt x="3367" y="5074"/>
                  <a:pt x="3611" y="4781"/>
                </a:cubicBezTo>
                <a:lnTo>
                  <a:pt x="3611" y="4586"/>
                </a:lnTo>
                <a:cubicBezTo>
                  <a:pt x="3806" y="4245"/>
                  <a:pt x="4050" y="3952"/>
                  <a:pt x="4294" y="3659"/>
                </a:cubicBezTo>
                <a:cubicBezTo>
                  <a:pt x="4587" y="3415"/>
                  <a:pt x="4928" y="3220"/>
                  <a:pt x="5270" y="3025"/>
                </a:cubicBezTo>
                <a:cubicBezTo>
                  <a:pt x="5709" y="2732"/>
                  <a:pt x="6099" y="2391"/>
                  <a:pt x="6441" y="2049"/>
                </a:cubicBezTo>
                <a:cubicBezTo>
                  <a:pt x="6733" y="1708"/>
                  <a:pt x="6977" y="1317"/>
                  <a:pt x="7124" y="927"/>
                </a:cubicBezTo>
                <a:cubicBezTo>
                  <a:pt x="7221" y="634"/>
                  <a:pt x="7221" y="293"/>
                  <a:pt x="7172" y="0"/>
                </a:cubicBezTo>
                <a:close/>
              </a:path>
            </a:pathLst>
          </a:custGeom>
          <a:solidFill>
            <a:srgbClr val="080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5876173" y="3938257"/>
            <a:ext cx="192306" cy="153327"/>
          </a:xfrm>
          <a:custGeom>
            <a:rect b="b" l="l" r="r" t="t"/>
            <a:pathLst>
              <a:path extrusionOk="0" h="6167" w="7807">
                <a:moveTo>
                  <a:pt x="6682" y="1"/>
                </a:moveTo>
                <a:cubicBezTo>
                  <a:pt x="6329" y="1"/>
                  <a:pt x="5882" y="139"/>
                  <a:pt x="5367" y="489"/>
                </a:cubicBezTo>
                <a:cubicBezTo>
                  <a:pt x="4684" y="929"/>
                  <a:pt x="4001" y="1221"/>
                  <a:pt x="3269" y="1465"/>
                </a:cubicBezTo>
                <a:cubicBezTo>
                  <a:pt x="3269" y="1465"/>
                  <a:pt x="1464" y="2148"/>
                  <a:pt x="732" y="3319"/>
                </a:cubicBezTo>
                <a:cubicBezTo>
                  <a:pt x="0" y="4490"/>
                  <a:pt x="293" y="6051"/>
                  <a:pt x="1805" y="6149"/>
                </a:cubicBezTo>
                <a:cubicBezTo>
                  <a:pt x="1898" y="6160"/>
                  <a:pt x="1992" y="6166"/>
                  <a:pt x="2088" y="6166"/>
                </a:cubicBezTo>
                <a:cubicBezTo>
                  <a:pt x="2398" y="6166"/>
                  <a:pt x="2715" y="6103"/>
                  <a:pt x="2976" y="5954"/>
                </a:cubicBezTo>
                <a:cubicBezTo>
                  <a:pt x="3415" y="5759"/>
                  <a:pt x="3757" y="5417"/>
                  <a:pt x="4050" y="5027"/>
                </a:cubicBezTo>
                <a:cubicBezTo>
                  <a:pt x="4440" y="4441"/>
                  <a:pt x="4977" y="3953"/>
                  <a:pt x="5562" y="3661"/>
                </a:cubicBezTo>
                <a:cubicBezTo>
                  <a:pt x="7806" y="2343"/>
                  <a:pt x="7709" y="831"/>
                  <a:pt x="7465" y="392"/>
                </a:cubicBezTo>
                <a:cubicBezTo>
                  <a:pt x="7338" y="163"/>
                  <a:pt x="7065" y="1"/>
                  <a:pt x="6682" y="1"/>
                </a:cubicBezTo>
                <a:close/>
              </a:path>
            </a:pathLst>
          </a:custGeom>
          <a:solidFill>
            <a:srgbClr val="E6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5894205" y="3984376"/>
            <a:ext cx="87741" cy="62828"/>
          </a:xfrm>
          <a:custGeom>
            <a:rect b="b" l="l" r="r" t="t"/>
            <a:pathLst>
              <a:path extrusionOk="0" h="2527" w="3562">
                <a:moveTo>
                  <a:pt x="3220" y="1"/>
                </a:moveTo>
                <a:lnTo>
                  <a:pt x="195" y="293"/>
                </a:lnTo>
                <a:lnTo>
                  <a:pt x="146" y="1464"/>
                </a:lnTo>
                <a:cubicBezTo>
                  <a:pt x="49" y="1611"/>
                  <a:pt x="0" y="1806"/>
                  <a:pt x="49" y="1952"/>
                </a:cubicBezTo>
                <a:cubicBezTo>
                  <a:pt x="82" y="2183"/>
                  <a:pt x="518" y="2527"/>
                  <a:pt x="1161" y="2527"/>
                </a:cubicBezTo>
                <a:cubicBezTo>
                  <a:pt x="1466" y="2527"/>
                  <a:pt x="1818" y="2449"/>
                  <a:pt x="2196" y="2245"/>
                </a:cubicBezTo>
                <a:cubicBezTo>
                  <a:pt x="3562" y="1513"/>
                  <a:pt x="3366" y="1025"/>
                  <a:pt x="3366" y="976"/>
                </a:cubicBezTo>
                <a:cubicBezTo>
                  <a:pt x="3269" y="635"/>
                  <a:pt x="3220" y="342"/>
                  <a:pt x="3220" y="1"/>
                </a:cubicBezTo>
                <a:close/>
              </a:path>
            </a:pathLst>
          </a:custGeom>
          <a:solidFill>
            <a:srgbClr val="F4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5811265" y="3022485"/>
            <a:ext cx="229575" cy="977942"/>
          </a:xfrm>
          <a:custGeom>
            <a:rect b="b" l="l" r="r" t="t"/>
            <a:pathLst>
              <a:path extrusionOk="0" h="39334" w="9320">
                <a:moveTo>
                  <a:pt x="3221" y="1"/>
                </a:moveTo>
                <a:cubicBezTo>
                  <a:pt x="3221" y="1"/>
                  <a:pt x="1" y="4392"/>
                  <a:pt x="2050" y="8978"/>
                </a:cubicBezTo>
                <a:cubicBezTo>
                  <a:pt x="2538" y="10051"/>
                  <a:pt x="2782" y="11173"/>
                  <a:pt x="2879" y="12344"/>
                </a:cubicBezTo>
                <a:cubicBezTo>
                  <a:pt x="3026" y="13905"/>
                  <a:pt x="3172" y="16003"/>
                  <a:pt x="3221" y="17906"/>
                </a:cubicBezTo>
                <a:cubicBezTo>
                  <a:pt x="3367" y="20882"/>
                  <a:pt x="3562" y="21760"/>
                  <a:pt x="3465" y="22102"/>
                </a:cubicBezTo>
                <a:cubicBezTo>
                  <a:pt x="2733" y="23956"/>
                  <a:pt x="2391" y="25956"/>
                  <a:pt x="2343" y="28005"/>
                </a:cubicBezTo>
                <a:cubicBezTo>
                  <a:pt x="2147" y="31664"/>
                  <a:pt x="3367" y="38933"/>
                  <a:pt x="3367" y="38933"/>
                </a:cubicBezTo>
                <a:cubicBezTo>
                  <a:pt x="3367" y="38933"/>
                  <a:pt x="3628" y="39334"/>
                  <a:pt x="4421" y="39334"/>
                </a:cubicBezTo>
                <a:cubicBezTo>
                  <a:pt x="4955" y="39334"/>
                  <a:pt x="5731" y="39152"/>
                  <a:pt x="6831" y="38543"/>
                </a:cubicBezTo>
                <a:cubicBezTo>
                  <a:pt x="6831" y="38543"/>
                  <a:pt x="7221" y="27615"/>
                  <a:pt x="7709" y="24541"/>
                </a:cubicBezTo>
                <a:cubicBezTo>
                  <a:pt x="7807" y="23663"/>
                  <a:pt x="7953" y="22834"/>
                  <a:pt x="8197" y="22004"/>
                </a:cubicBezTo>
                <a:cubicBezTo>
                  <a:pt x="8783" y="20101"/>
                  <a:pt x="9173" y="18101"/>
                  <a:pt x="9319" y="16052"/>
                </a:cubicBezTo>
                <a:cubicBezTo>
                  <a:pt x="9270" y="13271"/>
                  <a:pt x="9075" y="10490"/>
                  <a:pt x="8734" y="7709"/>
                </a:cubicBezTo>
                <a:cubicBezTo>
                  <a:pt x="8392" y="4587"/>
                  <a:pt x="8002" y="1855"/>
                  <a:pt x="8002" y="1855"/>
                </a:cubicBezTo>
                <a:cubicBezTo>
                  <a:pt x="6246" y="1855"/>
                  <a:pt x="4538" y="1221"/>
                  <a:pt x="3221" y="1"/>
                </a:cubicBezTo>
                <a:close/>
              </a:path>
            </a:pathLst>
          </a:custGeom>
          <a:solidFill>
            <a:srgbClr val="6624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5939875" y="3158357"/>
            <a:ext cx="100969" cy="417292"/>
          </a:xfrm>
          <a:custGeom>
            <a:rect b="b" l="l" r="r" t="t"/>
            <a:pathLst>
              <a:path extrusionOk="0" h="16784" w="4099">
                <a:moveTo>
                  <a:pt x="586" y="0"/>
                </a:moveTo>
                <a:cubicBezTo>
                  <a:pt x="585" y="0"/>
                  <a:pt x="0" y="3952"/>
                  <a:pt x="927" y="6342"/>
                </a:cubicBezTo>
                <a:cubicBezTo>
                  <a:pt x="1854" y="8684"/>
                  <a:pt x="2830" y="14246"/>
                  <a:pt x="2976" y="16783"/>
                </a:cubicBezTo>
                <a:cubicBezTo>
                  <a:pt x="3562" y="14832"/>
                  <a:pt x="3952" y="12831"/>
                  <a:pt x="4098" y="10782"/>
                </a:cubicBezTo>
                <a:cubicBezTo>
                  <a:pt x="4049" y="7952"/>
                  <a:pt x="3854" y="5123"/>
                  <a:pt x="3513" y="2293"/>
                </a:cubicBezTo>
                <a:cubicBezTo>
                  <a:pt x="2488" y="1513"/>
                  <a:pt x="586" y="0"/>
                  <a:pt x="586" y="0"/>
                </a:cubicBezTo>
                <a:close/>
              </a:path>
            </a:pathLst>
          </a:custGeom>
          <a:solidFill>
            <a:srgbClr val="100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5937461" y="3060102"/>
            <a:ext cx="258395" cy="1001312"/>
          </a:xfrm>
          <a:custGeom>
            <a:rect b="b" l="l" r="r" t="t"/>
            <a:pathLst>
              <a:path extrusionOk="0" h="40274" w="10490">
                <a:moveTo>
                  <a:pt x="8880" y="0"/>
                </a:moveTo>
                <a:cubicBezTo>
                  <a:pt x="7602" y="320"/>
                  <a:pt x="6296" y="479"/>
                  <a:pt x="4992" y="479"/>
                </a:cubicBezTo>
                <a:cubicBezTo>
                  <a:pt x="3906" y="479"/>
                  <a:pt x="2821" y="368"/>
                  <a:pt x="1757" y="147"/>
                </a:cubicBezTo>
                <a:lnTo>
                  <a:pt x="1757" y="147"/>
                </a:lnTo>
                <a:cubicBezTo>
                  <a:pt x="0" y="3513"/>
                  <a:pt x="244" y="7562"/>
                  <a:pt x="2342" y="10685"/>
                </a:cubicBezTo>
                <a:cubicBezTo>
                  <a:pt x="2879" y="11465"/>
                  <a:pt x="3855" y="19808"/>
                  <a:pt x="3952" y="20930"/>
                </a:cubicBezTo>
                <a:cubicBezTo>
                  <a:pt x="4050" y="22004"/>
                  <a:pt x="3367" y="22247"/>
                  <a:pt x="3025" y="25614"/>
                </a:cubicBezTo>
                <a:cubicBezTo>
                  <a:pt x="2733" y="28931"/>
                  <a:pt x="3416" y="39713"/>
                  <a:pt x="3416" y="39713"/>
                </a:cubicBezTo>
                <a:cubicBezTo>
                  <a:pt x="3742" y="40129"/>
                  <a:pt x="4223" y="40274"/>
                  <a:pt x="4733" y="40274"/>
                </a:cubicBezTo>
                <a:cubicBezTo>
                  <a:pt x="5899" y="40274"/>
                  <a:pt x="7221" y="39518"/>
                  <a:pt x="7221" y="39518"/>
                </a:cubicBezTo>
                <a:cubicBezTo>
                  <a:pt x="7221" y="39518"/>
                  <a:pt x="7563" y="34640"/>
                  <a:pt x="8002" y="30834"/>
                </a:cubicBezTo>
                <a:cubicBezTo>
                  <a:pt x="8490" y="26785"/>
                  <a:pt x="8977" y="24248"/>
                  <a:pt x="9221" y="22638"/>
                </a:cubicBezTo>
                <a:cubicBezTo>
                  <a:pt x="9417" y="21028"/>
                  <a:pt x="10490" y="14149"/>
                  <a:pt x="10295" y="9368"/>
                </a:cubicBezTo>
                <a:cubicBezTo>
                  <a:pt x="10100" y="6196"/>
                  <a:pt x="9612" y="3074"/>
                  <a:pt x="8880" y="0"/>
                </a:cubicBezTo>
                <a:close/>
              </a:path>
            </a:pathLst>
          </a:custGeom>
          <a:solidFill>
            <a:srgbClr val="6624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27"/>
          <p:cNvGrpSpPr/>
          <p:nvPr/>
        </p:nvGrpSpPr>
        <p:grpSpPr>
          <a:xfrm>
            <a:off x="6312211" y="2380758"/>
            <a:ext cx="1748586" cy="1159590"/>
            <a:chOff x="6134499" y="2527476"/>
            <a:chExt cx="1631448" cy="1081909"/>
          </a:xfrm>
        </p:grpSpPr>
        <p:sp>
          <p:nvSpPr>
            <p:cNvPr id="429" name="Google Shape;429;p27"/>
            <p:cNvSpPr/>
            <p:nvPr/>
          </p:nvSpPr>
          <p:spPr>
            <a:xfrm>
              <a:off x="7060642" y="3318501"/>
              <a:ext cx="155890" cy="99633"/>
            </a:xfrm>
            <a:custGeom>
              <a:rect b="b" l="l" r="r" t="t"/>
              <a:pathLst>
                <a:path extrusionOk="0" h="4295" w="6783">
                  <a:moveTo>
                    <a:pt x="3172" y="4197"/>
                  </a:moveTo>
                  <a:lnTo>
                    <a:pt x="147" y="2343"/>
                  </a:lnTo>
                  <a:cubicBezTo>
                    <a:pt x="1" y="2294"/>
                    <a:pt x="1" y="2099"/>
                    <a:pt x="147" y="2050"/>
                  </a:cubicBezTo>
                  <a:lnTo>
                    <a:pt x="3270" y="50"/>
                  </a:lnTo>
                  <a:cubicBezTo>
                    <a:pt x="3367" y="1"/>
                    <a:pt x="3514" y="1"/>
                    <a:pt x="3611" y="50"/>
                  </a:cubicBezTo>
                  <a:lnTo>
                    <a:pt x="6685" y="1952"/>
                  </a:lnTo>
                  <a:cubicBezTo>
                    <a:pt x="6782" y="2001"/>
                    <a:pt x="6782" y="2147"/>
                    <a:pt x="6685" y="2245"/>
                  </a:cubicBezTo>
                  <a:lnTo>
                    <a:pt x="3514" y="4197"/>
                  </a:lnTo>
                  <a:cubicBezTo>
                    <a:pt x="3416" y="4294"/>
                    <a:pt x="3270" y="4294"/>
                    <a:pt x="3172" y="41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6515730" y="2527476"/>
              <a:ext cx="155867" cy="98473"/>
            </a:xfrm>
            <a:custGeom>
              <a:rect b="b" l="l" r="r" t="t"/>
              <a:pathLst>
                <a:path extrusionOk="0" h="4245" w="6782">
                  <a:moveTo>
                    <a:pt x="6733" y="3025"/>
                  </a:moveTo>
                  <a:lnTo>
                    <a:pt x="5318" y="2196"/>
                  </a:lnTo>
                  <a:lnTo>
                    <a:pt x="5318" y="2196"/>
                  </a:lnTo>
                  <a:lnTo>
                    <a:pt x="1854" y="49"/>
                  </a:lnTo>
                  <a:cubicBezTo>
                    <a:pt x="1756" y="0"/>
                    <a:pt x="1610" y="0"/>
                    <a:pt x="1513" y="49"/>
                  </a:cubicBezTo>
                  <a:lnTo>
                    <a:pt x="98" y="927"/>
                  </a:lnTo>
                  <a:cubicBezTo>
                    <a:pt x="0" y="976"/>
                    <a:pt x="0" y="1171"/>
                    <a:pt x="98" y="1220"/>
                  </a:cubicBezTo>
                  <a:lnTo>
                    <a:pt x="1952" y="2342"/>
                  </a:lnTo>
                  <a:lnTo>
                    <a:pt x="1952" y="2342"/>
                  </a:lnTo>
                  <a:lnTo>
                    <a:pt x="4976" y="4196"/>
                  </a:lnTo>
                  <a:cubicBezTo>
                    <a:pt x="5074" y="4245"/>
                    <a:pt x="5220" y="4245"/>
                    <a:pt x="5318" y="4196"/>
                  </a:cubicBezTo>
                  <a:lnTo>
                    <a:pt x="6733" y="3318"/>
                  </a:lnTo>
                  <a:cubicBezTo>
                    <a:pt x="6782" y="3220"/>
                    <a:pt x="6782" y="3123"/>
                    <a:pt x="6733" y="3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6650269" y="2611213"/>
              <a:ext cx="114384" cy="73582"/>
            </a:xfrm>
            <a:custGeom>
              <a:rect b="b" l="l" r="r" t="t"/>
              <a:pathLst>
                <a:path extrusionOk="0" h="3172" w="4977">
                  <a:moveTo>
                    <a:pt x="3123" y="3123"/>
                  </a:moveTo>
                  <a:lnTo>
                    <a:pt x="98" y="1269"/>
                  </a:lnTo>
                  <a:cubicBezTo>
                    <a:pt x="1" y="1171"/>
                    <a:pt x="1" y="1025"/>
                    <a:pt x="98" y="927"/>
                  </a:cubicBezTo>
                  <a:lnTo>
                    <a:pt x="1464" y="98"/>
                  </a:lnTo>
                  <a:cubicBezTo>
                    <a:pt x="1562" y="0"/>
                    <a:pt x="1708" y="0"/>
                    <a:pt x="1806" y="98"/>
                  </a:cubicBezTo>
                  <a:lnTo>
                    <a:pt x="4879" y="1903"/>
                  </a:lnTo>
                  <a:cubicBezTo>
                    <a:pt x="4977" y="1952"/>
                    <a:pt x="4977" y="2147"/>
                    <a:pt x="4879" y="2196"/>
                  </a:cubicBezTo>
                  <a:lnTo>
                    <a:pt x="3465" y="3074"/>
                  </a:lnTo>
                  <a:cubicBezTo>
                    <a:pt x="3367" y="3123"/>
                    <a:pt x="3221" y="3172"/>
                    <a:pt x="3123" y="3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6741095" y="2668924"/>
              <a:ext cx="114384" cy="72469"/>
            </a:xfrm>
            <a:custGeom>
              <a:rect b="b" l="l" r="r" t="t"/>
              <a:pathLst>
                <a:path extrusionOk="0" h="3124" w="4977">
                  <a:moveTo>
                    <a:pt x="3123" y="3074"/>
                  </a:moveTo>
                  <a:lnTo>
                    <a:pt x="98" y="1220"/>
                  </a:lnTo>
                  <a:cubicBezTo>
                    <a:pt x="0" y="1172"/>
                    <a:pt x="0" y="976"/>
                    <a:pt x="98" y="928"/>
                  </a:cubicBezTo>
                  <a:lnTo>
                    <a:pt x="1464" y="49"/>
                  </a:lnTo>
                  <a:cubicBezTo>
                    <a:pt x="1562" y="1"/>
                    <a:pt x="1708" y="1"/>
                    <a:pt x="1806" y="49"/>
                  </a:cubicBezTo>
                  <a:lnTo>
                    <a:pt x="4879" y="1903"/>
                  </a:lnTo>
                  <a:cubicBezTo>
                    <a:pt x="4977" y="1952"/>
                    <a:pt x="4977" y="2147"/>
                    <a:pt x="4879" y="2196"/>
                  </a:cubicBezTo>
                  <a:lnTo>
                    <a:pt x="3464" y="3074"/>
                  </a:lnTo>
                  <a:cubicBezTo>
                    <a:pt x="3367" y="3123"/>
                    <a:pt x="3220" y="3123"/>
                    <a:pt x="3123" y="30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6831921" y="2724386"/>
              <a:ext cx="115510" cy="73582"/>
            </a:xfrm>
            <a:custGeom>
              <a:rect b="b" l="l" r="r" t="t"/>
              <a:pathLst>
                <a:path extrusionOk="0" h="3172" w="5026">
                  <a:moveTo>
                    <a:pt x="3171" y="3123"/>
                  </a:moveTo>
                  <a:lnTo>
                    <a:pt x="147" y="1220"/>
                  </a:lnTo>
                  <a:cubicBezTo>
                    <a:pt x="0" y="1171"/>
                    <a:pt x="0" y="1025"/>
                    <a:pt x="147" y="927"/>
                  </a:cubicBezTo>
                  <a:lnTo>
                    <a:pt x="1513" y="49"/>
                  </a:lnTo>
                  <a:cubicBezTo>
                    <a:pt x="1610" y="0"/>
                    <a:pt x="1757" y="0"/>
                    <a:pt x="1854" y="49"/>
                  </a:cubicBezTo>
                  <a:lnTo>
                    <a:pt x="4879" y="1903"/>
                  </a:lnTo>
                  <a:cubicBezTo>
                    <a:pt x="5025" y="2000"/>
                    <a:pt x="5025" y="2147"/>
                    <a:pt x="4879" y="2244"/>
                  </a:cubicBezTo>
                  <a:lnTo>
                    <a:pt x="3513" y="3123"/>
                  </a:lnTo>
                  <a:cubicBezTo>
                    <a:pt x="3415" y="3171"/>
                    <a:pt x="3269" y="3171"/>
                    <a:pt x="3171" y="3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6922748" y="2780960"/>
              <a:ext cx="114384" cy="73582"/>
            </a:xfrm>
            <a:custGeom>
              <a:rect b="b" l="l" r="r" t="t"/>
              <a:pathLst>
                <a:path extrusionOk="0" h="3172" w="4977">
                  <a:moveTo>
                    <a:pt x="3171" y="3074"/>
                  </a:moveTo>
                  <a:lnTo>
                    <a:pt x="98" y="1220"/>
                  </a:lnTo>
                  <a:cubicBezTo>
                    <a:pt x="0" y="1171"/>
                    <a:pt x="0" y="1025"/>
                    <a:pt x="98" y="928"/>
                  </a:cubicBezTo>
                  <a:lnTo>
                    <a:pt x="1512" y="49"/>
                  </a:lnTo>
                  <a:cubicBezTo>
                    <a:pt x="1610" y="1"/>
                    <a:pt x="1708" y="1"/>
                    <a:pt x="1854" y="49"/>
                  </a:cubicBezTo>
                  <a:lnTo>
                    <a:pt x="4879" y="1903"/>
                  </a:lnTo>
                  <a:cubicBezTo>
                    <a:pt x="4976" y="2001"/>
                    <a:pt x="4976" y="2147"/>
                    <a:pt x="4879" y="2196"/>
                  </a:cubicBezTo>
                  <a:lnTo>
                    <a:pt x="3464" y="3074"/>
                  </a:lnTo>
                  <a:cubicBezTo>
                    <a:pt x="3366" y="3172"/>
                    <a:pt x="3269" y="3172"/>
                    <a:pt x="3171" y="30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7013551" y="2837535"/>
              <a:ext cx="115533" cy="73606"/>
            </a:xfrm>
            <a:custGeom>
              <a:rect b="b" l="l" r="r" t="t"/>
              <a:pathLst>
                <a:path extrusionOk="0" h="3173" w="5027">
                  <a:moveTo>
                    <a:pt x="3172" y="3075"/>
                  </a:moveTo>
                  <a:lnTo>
                    <a:pt x="98" y="1269"/>
                  </a:lnTo>
                  <a:cubicBezTo>
                    <a:pt x="1" y="1172"/>
                    <a:pt x="1" y="1026"/>
                    <a:pt x="98" y="977"/>
                  </a:cubicBezTo>
                  <a:lnTo>
                    <a:pt x="1513" y="99"/>
                  </a:lnTo>
                  <a:cubicBezTo>
                    <a:pt x="1611" y="1"/>
                    <a:pt x="1757" y="1"/>
                    <a:pt x="1855" y="99"/>
                  </a:cubicBezTo>
                  <a:lnTo>
                    <a:pt x="4880" y="1952"/>
                  </a:lnTo>
                  <a:cubicBezTo>
                    <a:pt x="5026" y="2001"/>
                    <a:pt x="5026" y="2196"/>
                    <a:pt x="4880" y="2245"/>
                  </a:cubicBezTo>
                  <a:lnTo>
                    <a:pt x="3514" y="3123"/>
                  </a:lnTo>
                  <a:cubicBezTo>
                    <a:pt x="3416" y="3172"/>
                    <a:pt x="3270" y="3172"/>
                    <a:pt x="3172" y="30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7104377" y="2894133"/>
              <a:ext cx="114407" cy="72446"/>
            </a:xfrm>
            <a:custGeom>
              <a:rect b="b" l="l" r="r" t="t"/>
              <a:pathLst>
                <a:path extrusionOk="0" h="3123" w="4978">
                  <a:moveTo>
                    <a:pt x="3172" y="3074"/>
                  </a:moveTo>
                  <a:lnTo>
                    <a:pt x="98" y="1220"/>
                  </a:lnTo>
                  <a:cubicBezTo>
                    <a:pt x="1" y="1171"/>
                    <a:pt x="1" y="976"/>
                    <a:pt x="98" y="927"/>
                  </a:cubicBezTo>
                  <a:lnTo>
                    <a:pt x="1513" y="49"/>
                  </a:lnTo>
                  <a:cubicBezTo>
                    <a:pt x="1611" y="0"/>
                    <a:pt x="1708" y="0"/>
                    <a:pt x="1806" y="49"/>
                  </a:cubicBezTo>
                  <a:lnTo>
                    <a:pt x="4879" y="1903"/>
                  </a:lnTo>
                  <a:cubicBezTo>
                    <a:pt x="4977" y="1952"/>
                    <a:pt x="4977" y="2147"/>
                    <a:pt x="4879" y="2196"/>
                  </a:cubicBezTo>
                  <a:lnTo>
                    <a:pt x="3465" y="3074"/>
                  </a:lnTo>
                  <a:cubicBezTo>
                    <a:pt x="3367" y="3123"/>
                    <a:pt x="3269" y="3123"/>
                    <a:pt x="3172" y="30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7195203" y="2950708"/>
              <a:ext cx="115510" cy="72469"/>
            </a:xfrm>
            <a:custGeom>
              <a:rect b="b" l="l" r="r" t="t"/>
              <a:pathLst>
                <a:path extrusionOk="0" h="3124" w="5026">
                  <a:moveTo>
                    <a:pt x="3172" y="3074"/>
                  </a:moveTo>
                  <a:lnTo>
                    <a:pt x="147" y="1220"/>
                  </a:lnTo>
                  <a:cubicBezTo>
                    <a:pt x="0" y="1172"/>
                    <a:pt x="0" y="976"/>
                    <a:pt x="147" y="928"/>
                  </a:cubicBezTo>
                  <a:lnTo>
                    <a:pt x="1513" y="50"/>
                  </a:lnTo>
                  <a:cubicBezTo>
                    <a:pt x="1610" y="1"/>
                    <a:pt x="1757" y="1"/>
                    <a:pt x="1854" y="50"/>
                  </a:cubicBezTo>
                  <a:lnTo>
                    <a:pt x="4879" y="1855"/>
                  </a:lnTo>
                  <a:cubicBezTo>
                    <a:pt x="5026" y="1952"/>
                    <a:pt x="5026" y="2099"/>
                    <a:pt x="4879" y="2147"/>
                  </a:cubicBezTo>
                  <a:lnTo>
                    <a:pt x="3513" y="3026"/>
                  </a:lnTo>
                  <a:cubicBezTo>
                    <a:pt x="3416" y="3123"/>
                    <a:pt x="3269" y="3123"/>
                    <a:pt x="3172" y="30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7286029" y="3007306"/>
              <a:ext cx="115510" cy="73582"/>
            </a:xfrm>
            <a:custGeom>
              <a:rect b="b" l="l" r="r" t="t"/>
              <a:pathLst>
                <a:path extrusionOk="0" h="3172" w="5026">
                  <a:moveTo>
                    <a:pt x="3172" y="3074"/>
                  </a:moveTo>
                  <a:lnTo>
                    <a:pt x="147" y="1220"/>
                  </a:lnTo>
                  <a:cubicBezTo>
                    <a:pt x="0" y="1171"/>
                    <a:pt x="0" y="1025"/>
                    <a:pt x="147" y="927"/>
                  </a:cubicBezTo>
                  <a:lnTo>
                    <a:pt x="1513" y="49"/>
                  </a:lnTo>
                  <a:cubicBezTo>
                    <a:pt x="1610" y="0"/>
                    <a:pt x="1757" y="0"/>
                    <a:pt x="1854" y="49"/>
                  </a:cubicBezTo>
                  <a:lnTo>
                    <a:pt x="4928" y="1903"/>
                  </a:lnTo>
                  <a:cubicBezTo>
                    <a:pt x="5025" y="2000"/>
                    <a:pt x="5025" y="2147"/>
                    <a:pt x="4928" y="2244"/>
                  </a:cubicBezTo>
                  <a:lnTo>
                    <a:pt x="3513" y="3074"/>
                  </a:lnTo>
                  <a:cubicBezTo>
                    <a:pt x="3415" y="3171"/>
                    <a:pt x="3269" y="3123"/>
                    <a:pt x="3172" y="30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7377959" y="3062744"/>
              <a:ext cx="114407" cy="73582"/>
            </a:xfrm>
            <a:custGeom>
              <a:rect b="b" l="l" r="r" t="t"/>
              <a:pathLst>
                <a:path extrusionOk="0" h="3172" w="4978">
                  <a:moveTo>
                    <a:pt x="3172" y="3123"/>
                  </a:moveTo>
                  <a:lnTo>
                    <a:pt x="98" y="1269"/>
                  </a:lnTo>
                  <a:cubicBezTo>
                    <a:pt x="1" y="1172"/>
                    <a:pt x="1" y="1025"/>
                    <a:pt x="98" y="976"/>
                  </a:cubicBezTo>
                  <a:lnTo>
                    <a:pt x="1513" y="98"/>
                  </a:lnTo>
                  <a:cubicBezTo>
                    <a:pt x="1611" y="1"/>
                    <a:pt x="1708" y="1"/>
                    <a:pt x="1806" y="98"/>
                  </a:cubicBezTo>
                  <a:lnTo>
                    <a:pt x="4880" y="1952"/>
                  </a:lnTo>
                  <a:cubicBezTo>
                    <a:pt x="4977" y="2001"/>
                    <a:pt x="4977" y="2147"/>
                    <a:pt x="4880" y="2245"/>
                  </a:cubicBezTo>
                  <a:lnTo>
                    <a:pt x="3465" y="3123"/>
                  </a:lnTo>
                  <a:cubicBezTo>
                    <a:pt x="3367" y="3172"/>
                    <a:pt x="3270" y="3172"/>
                    <a:pt x="3172" y="3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7468785" y="3119342"/>
              <a:ext cx="114407" cy="73582"/>
            </a:xfrm>
            <a:custGeom>
              <a:rect b="b" l="l" r="r" t="t"/>
              <a:pathLst>
                <a:path extrusionOk="0" h="3172" w="4978">
                  <a:moveTo>
                    <a:pt x="3172" y="3123"/>
                  </a:moveTo>
                  <a:lnTo>
                    <a:pt x="98" y="1269"/>
                  </a:lnTo>
                  <a:cubicBezTo>
                    <a:pt x="1" y="1171"/>
                    <a:pt x="1" y="1025"/>
                    <a:pt x="98" y="976"/>
                  </a:cubicBezTo>
                  <a:lnTo>
                    <a:pt x="1513" y="98"/>
                  </a:lnTo>
                  <a:cubicBezTo>
                    <a:pt x="1611" y="0"/>
                    <a:pt x="1708" y="0"/>
                    <a:pt x="1806" y="98"/>
                  </a:cubicBezTo>
                  <a:lnTo>
                    <a:pt x="4879" y="1952"/>
                  </a:lnTo>
                  <a:cubicBezTo>
                    <a:pt x="4977" y="2000"/>
                    <a:pt x="4977" y="2147"/>
                    <a:pt x="4879" y="2244"/>
                  </a:cubicBezTo>
                  <a:lnTo>
                    <a:pt x="3465" y="3123"/>
                  </a:lnTo>
                  <a:cubicBezTo>
                    <a:pt x="3367" y="3171"/>
                    <a:pt x="3269" y="3171"/>
                    <a:pt x="3172" y="3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7559611" y="3175916"/>
              <a:ext cx="114384" cy="73582"/>
            </a:xfrm>
            <a:custGeom>
              <a:rect b="b" l="l" r="r" t="t"/>
              <a:pathLst>
                <a:path extrusionOk="0" h="3172" w="4977">
                  <a:moveTo>
                    <a:pt x="3172" y="3123"/>
                  </a:moveTo>
                  <a:lnTo>
                    <a:pt x="98" y="1269"/>
                  </a:lnTo>
                  <a:cubicBezTo>
                    <a:pt x="1" y="1171"/>
                    <a:pt x="1" y="1025"/>
                    <a:pt x="98" y="927"/>
                  </a:cubicBezTo>
                  <a:lnTo>
                    <a:pt x="1513" y="98"/>
                  </a:lnTo>
                  <a:cubicBezTo>
                    <a:pt x="1611" y="1"/>
                    <a:pt x="1757" y="1"/>
                    <a:pt x="1854" y="98"/>
                  </a:cubicBezTo>
                  <a:lnTo>
                    <a:pt x="4879" y="1952"/>
                  </a:lnTo>
                  <a:cubicBezTo>
                    <a:pt x="4977" y="2001"/>
                    <a:pt x="4977" y="2147"/>
                    <a:pt x="4879" y="2245"/>
                  </a:cubicBezTo>
                  <a:lnTo>
                    <a:pt x="3513" y="3123"/>
                  </a:lnTo>
                  <a:cubicBezTo>
                    <a:pt x="3416" y="3172"/>
                    <a:pt x="3269" y="3172"/>
                    <a:pt x="3172" y="3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7650437" y="3233628"/>
              <a:ext cx="115510" cy="72469"/>
            </a:xfrm>
            <a:custGeom>
              <a:rect b="b" l="l" r="r" t="t"/>
              <a:pathLst>
                <a:path extrusionOk="0" h="3124" w="5026">
                  <a:moveTo>
                    <a:pt x="3172" y="3074"/>
                  </a:moveTo>
                  <a:lnTo>
                    <a:pt x="147" y="1220"/>
                  </a:lnTo>
                  <a:cubicBezTo>
                    <a:pt x="0" y="1172"/>
                    <a:pt x="0" y="976"/>
                    <a:pt x="147" y="928"/>
                  </a:cubicBezTo>
                  <a:lnTo>
                    <a:pt x="1513" y="49"/>
                  </a:lnTo>
                  <a:cubicBezTo>
                    <a:pt x="1610" y="1"/>
                    <a:pt x="1757" y="1"/>
                    <a:pt x="1854" y="49"/>
                  </a:cubicBezTo>
                  <a:lnTo>
                    <a:pt x="4879" y="1903"/>
                  </a:lnTo>
                  <a:cubicBezTo>
                    <a:pt x="5025" y="1952"/>
                    <a:pt x="5025" y="2147"/>
                    <a:pt x="4879" y="2196"/>
                  </a:cubicBezTo>
                  <a:lnTo>
                    <a:pt x="3513" y="3074"/>
                  </a:lnTo>
                  <a:cubicBezTo>
                    <a:pt x="3415" y="3123"/>
                    <a:pt x="3269" y="3123"/>
                    <a:pt x="3172" y="30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7511394" y="3240424"/>
              <a:ext cx="197374" cy="124524"/>
            </a:xfrm>
            <a:custGeom>
              <a:rect b="b" l="l" r="r" t="t"/>
              <a:pathLst>
                <a:path extrusionOk="0" h="5368" w="8588">
                  <a:moveTo>
                    <a:pt x="8490" y="3025"/>
                  </a:moveTo>
                  <a:lnTo>
                    <a:pt x="7075" y="2196"/>
                  </a:lnTo>
                  <a:lnTo>
                    <a:pt x="7075" y="2196"/>
                  </a:lnTo>
                  <a:lnTo>
                    <a:pt x="3611" y="49"/>
                  </a:lnTo>
                  <a:cubicBezTo>
                    <a:pt x="3513" y="0"/>
                    <a:pt x="3367" y="0"/>
                    <a:pt x="3269" y="49"/>
                  </a:cubicBezTo>
                  <a:lnTo>
                    <a:pt x="98" y="2001"/>
                  </a:lnTo>
                  <a:cubicBezTo>
                    <a:pt x="1" y="2098"/>
                    <a:pt x="1" y="2245"/>
                    <a:pt x="98" y="2342"/>
                  </a:cubicBezTo>
                  <a:lnTo>
                    <a:pt x="1952" y="3464"/>
                  </a:lnTo>
                  <a:lnTo>
                    <a:pt x="1952" y="3464"/>
                  </a:lnTo>
                  <a:lnTo>
                    <a:pt x="4977" y="5269"/>
                  </a:lnTo>
                  <a:cubicBezTo>
                    <a:pt x="5075" y="5367"/>
                    <a:pt x="5221" y="5367"/>
                    <a:pt x="5319" y="5269"/>
                  </a:cubicBezTo>
                  <a:lnTo>
                    <a:pt x="8490" y="3318"/>
                  </a:lnTo>
                  <a:cubicBezTo>
                    <a:pt x="8587" y="3220"/>
                    <a:pt x="8587" y="3123"/>
                    <a:pt x="8490" y="3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7421694" y="3182713"/>
              <a:ext cx="155890" cy="98473"/>
            </a:xfrm>
            <a:custGeom>
              <a:rect b="b" l="l" r="r" t="t"/>
              <a:pathLst>
                <a:path extrusionOk="0" h="4245" w="6783">
                  <a:moveTo>
                    <a:pt x="3172" y="4196"/>
                  </a:moveTo>
                  <a:lnTo>
                    <a:pt x="98" y="2342"/>
                  </a:lnTo>
                  <a:cubicBezTo>
                    <a:pt x="1" y="2244"/>
                    <a:pt x="1" y="2098"/>
                    <a:pt x="98" y="2049"/>
                  </a:cubicBezTo>
                  <a:lnTo>
                    <a:pt x="3269" y="49"/>
                  </a:lnTo>
                  <a:cubicBezTo>
                    <a:pt x="3367" y="0"/>
                    <a:pt x="3513" y="0"/>
                    <a:pt x="3611" y="49"/>
                  </a:cubicBezTo>
                  <a:lnTo>
                    <a:pt x="6636" y="1903"/>
                  </a:lnTo>
                  <a:cubicBezTo>
                    <a:pt x="6782" y="2001"/>
                    <a:pt x="6782" y="2147"/>
                    <a:pt x="6636" y="2196"/>
                  </a:cubicBezTo>
                  <a:lnTo>
                    <a:pt x="3465" y="4196"/>
                  </a:lnTo>
                  <a:cubicBezTo>
                    <a:pt x="3367" y="4245"/>
                    <a:pt x="3269" y="4245"/>
                    <a:pt x="317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7330868" y="3126115"/>
              <a:ext cx="154764" cy="98497"/>
            </a:xfrm>
            <a:custGeom>
              <a:rect b="b" l="l" r="r" t="t"/>
              <a:pathLst>
                <a:path extrusionOk="0" h="4246" w="6734">
                  <a:moveTo>
                    <a:pt x="3172" y="4197"/>
                  </a:moveTo>
                  <a:lnTo>
                    <a:pt x="98" y="2343"/>
                  </a:lnTo>
                  <a:cubicBezTo>
                    <a:pt x="1" y="2294"/>
                    <a:pt x="1" y="2099"/>
                    <a:pt x="98" y="2050"/>
                  </a:cubicBezTo>
                  <a:lnTo>
                    <a:pt x="3270" y="50"/>
                  </a:lnTo>
                  <a:cubicBezTo>
                    <a:pt x="3367" y="1"/>
                    <a:pt x="3514" y="1"/>
                    <a:pt x="3611" y="50"/>
                  </a:cubicBezTo>
                  <a:lnTo>
                    <a:pt x="6636" y="1904"/>
                  </a:lnTo>
                  <a:cubicBezTo>
                    <a:pt x="6734" y="1952"/>
                    <a:pt x="6734" y="2148"/>
                    <a:pt x="6636" y="2196"/>
                  </a:cubicBezTo>
                  <a:lnTo>
                    <a:pt x="3465" y="4197"/>
                  </a:lnTo>
                  <a:cubicBezTo>
                    <a:pt x="3367" y="4245"/>
                    <a:pt x="3270" y="4245"/>
                    <a:pt x="3172" y="41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7240065" y="3069540"/>
              <a:ext cx="154741" cy="98473"/>
            </a:xfrm>
            <a:custGeom>
              <a:rect b="b" l="l" r="r" t="t"/>
              <a:pathLst>
                <a:path extrusionOk="0" h="4245" w="6733">
                  <a:moveTo>
                    <a:pt x="3122" y="4196"/>
                  </a:moveTo>
                  <a:lnTo>
                    <a:pt x="98" y="2342"/>
                  </a:lnTo>
                  <a:cubicBezTo>
                    <a:pt x="0" y="2293"/>
                    <a:pt x="0" y="2098"/>
                    <a:pt x="98" y="2050"/>
                  </a:cubicBezTo>
                  <a:lnTo>
                    <a:pt x="3269" y="49"/>
                  </a:lnTo>
                  <a:cubicBezTo>
                    <a:pt x="3366" y="0"/>
                    <a:pt x="3464" y="0"/>
                    <a:pt x="3610" y="49"/>
                  </a:cubicBezTo>
                  <a:lnTo>
                    <a:pt x="6635" y="1952"/>
                  </a:lnTo>
                  <a:cubicBezTo>
                    <a:pt x="6733" y="2001"/>
                    <a:pt x="6733" y="2147"/>
                    <a:pt x="6635" y="2245"/>
                  </a:cubicBezTo>
                  <a:lnTo>
                    <a:pt x="3464" y="4196"/>
                  </a:lnTo>
                  <a:cubicBezTo>
                    <a:pt x="3366" y="4245"/>
                    <a:pt x="3220" y="4245"/>
                    <a:pt x="312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7148112" y="3014079"/>
              <a:ext cx="155867" cy="98497"/>
            </a:xfrm>
            <a:custGeom>
              <a:rect b="b" l="l" r="r" t="t"/>
              <a:pathLst>
                <a:path extrusionOk="0" h="4246" w="6782">
                  <a:moveTo>
                    <a:pt x="3172" y="4148"/>
                  </a:moveTo>
                  <a:lnTo>
                    <a:pt x="147" y="2343"/>
                  </a:lnTo>
                  <a:cubicBezTo>
                    <a:pt x="0" y="2245"/>
                    <a:pt x="0" y="2099"/>
                    <a:pt x="147" y="2050"/>
                  </a:cubicBezTo>
                  <a:lnTo>
                    <a:pt x="3318" y="50"/>
                  </a:lnTo>
                  <a:cubicBezTo>
                    <a:pt x="3416" y="1"/>
                    <a:pt x="3513" y="1"/>
                    <a:pt x="3611" y="50"/>
                  </a:cubicBezTo>
                  <a:lnTo>
                    <a:pt x="6684" y="1904"/>
                  </a:lnTo>
                  <a:cubicBezTo>
                    <a:pt x="6782" y="2001"/>
                    <a:pt x="6782" y="2148"/>
                    <a:pt x="6684" y="2196"/>
                  </a:cubicBezTo>
                  <a:lnTo>
                    <a:pt x="3513" y="4197"/>
                  </a:lnTo>
                  <a:cubicBezTo>
                    <a:pt x="3416" y="4245"/>
                    <a:pt x="3269" y="4245"/>
                    <a:pt x="3172" y="41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7058412" y="2957504"/>
              <a:ext cx="154764" cy="98473"/>
            </a:xfrm>
            <a:custGeom>
              <a:rect b="b" l="l" r="r" t="t"/>
              <a:pathLst>
                <a:path extrusionOk="0" h="4245" w="6734">
                  <a:moveTo>
                    <a:pt x="3123" y="4147"/>
                  </a:moveTo>
                  <a:lnTo>
                    <a:pt x="98" y="2342"/>
                  </a:lnTo>
                  <a:cubicBezTo>
                    <a:pt x="0" y="2293"/>
                    <a:pt x="0" y="2098"/>
                    <a:pt x="98" y="2050"/>
                  </a:cubicBezTo>
                  <a:lnTo>
                    <a:pt x="3269" y="49"/>
                  </a:lnTo>
                  <a:cubicBezTo>
                    <a:pt x="3367" y="0"/>
                    <a:pt x="3513" y="0"/>
                    <a:pt x="3611" y="49"/>
                  </a:cubicBezTo>
                  <a:lnTo>
                    <a:pt x="6636" y="1903"/>
                  </a:lnTo>
                  <a:cubicBezTo>
                    <a:pt x="6733" y="2001"/>
                    <a:pt x="6733" y="2147"/>
                    <a:pt x="6636" y="2196"/>
                  </a:cubicBezTo>
                  <a:lnTo>
                    <a:pt x="3464" y="4196"/>
                  </a:lnTo>
                  <a:cubicBezTo>
                    <a:pt x="3367" y="4245"/>
                    <a:pt x="3220" y="4245"/>
                    <a:pt x="3123" y="4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6966460" y="2899793"/>
              <a:ext cx="155890" cy="99610"/>
            </a:xfrm>
            <a:custGeom>
              <a:rect b="b" l="l" r="r" t="t"/>
              <a:pathLst>
                <a:path extrusionOk="0" h="4294" w="6783">
                  <a:moveTo>
                    <a:pt x="3172" y="4245"/>
                  </a:moveTo>
                  <a:lnTo>
                    <a:pt x="98" y="2342"/>
                  </a:lnTo>
                  <a:cubicBezTo>
                    <a:pt x="1" y="2293"/>
                    <a:pt x="1" y="2147"/>
                    <a:pt x="98" y="2049"/>
                  </a:cubicBezTo>
                  <a:lnTo>
                    <a:pt x="3270" y="98"/>
                  </a:lnTo>
                  <a:cubicBezTo>
                    <a:pt x="3367" y="0"/>
                    <a:pt x="3514" y="0"/>
                    <a:pt x="3611" y="98"/>
                  </a:cubicBezTo>
                  <a:lnTo>
                    <a:pt x="6685" y="1952"/>
                  </a:lnTo>
                  <a:cubicBezTo>
                    <a:pt x="6782" y="2001"/>
                    <a:pt x="6782" y="2196"/>
                    <a:pt x="6685" y="2245"/>
                  </a:cubicBezTo>
                  <a:lnTo>
                    <a:pt x="3514" y="4245"/>
                  </a:lnTo>
                  <a:cubicBezTo>
                    <a:pt x="3416" y="4294"/>
                    <a:pt x="3270" y="4294"/>
                    <a:pt x="3172" y="42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6875634" y="2844331"/>
              <a:ext cx="155890" cy="98497"/>
            </a:xfrm>
            <a:custGeom>
              <a:rect b="b" l="l" r="r" t="t"/>
              <a:pathLst>
                <a:path extrusionOk="0" h="4246" w="6783">
                  <a:moveTo>
                    <a:pt x="3172" y="4196"/>
                  </a:moveTo>
                  <a:lnTo>
                    <a:pt x="99" y="2343"/>
                  </a:lnTo>
                  <a:cubicBezTo>
                    <a:pt x="1" y="2245"/>
                    <a:pt x="1" y="2099"/>
                    <a:pt x="99" y="2001"/>
                  </a:cubicBezTo>
                  <a:lnTo>
                    <a:pt x="3270" y="49"/>
                  </a:lnTo>
                  <a:cubicBezTo>
                    <a:pt x="3367" y="1"/>
                    <a:pt x="3514" y="1"/>
                    <a:pt x="3611" y="49"/>
                  </a:cubicBezTo>
                  <a:lnTo>
                    <a:pt x="6636" y="1903"/>
                  </a:lnTo>
                  <a:cubicBezTo>
                    <a:pt x="6782" y="1952"/>
                    <a:pt x="6782" y="2147"/>
                    <a:pt x="6636" y="2196"/>
                  </a:cubicBezTo>
                  <a:lnTo>
                    <a:pt x="3465" y="4196"/>
                  </a:lnTo>
                  <a:cubicBezTo>
                    <a:pt x="3367" y="4245"/>
                    <a:pt x="3270" y="4245"/>
                    <a:pt x="317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6784831" y="2787757"/>
              <a:ext cx="155867" cy="98473"/>
            </a:xfrm>
            <a:custGeom>
              <a:rect b="b" l="l" r="r" t="t"/>
              <a:pathLst>
                <a:path extrusionOk="0" h="4245" w="6782">
                  <a:moveTo>
                    <a:pt x="3123" y="4196"/>
                  </a:moveTo>
                  <a:lnTo>
                    <a:pt x="147" y="2342"/>
                  </a:lnTo>
                  <a:cubicBezTo>
                    <a:pt x="0" y="2245"/>
                    <a:pt x="0" y="2098"/>
                    <a:pt x="147" y="2049"/>
                  </a:cubicBezTo>
                  <a:lnTo>
                    <a:pt x="3269" y="49"/>
                  </a:lnTo>
                  <a:cubicBezTo>
                    <a:pt x="3367" y="0"/>
                    <a:pt x="3513" y="0"/>
                    <a:pt x="3610" y="49"/>
                  </a:cubicBezTo>
                  <a:lnTo>
                    <a:pt x="6684" y="1903"/>
                  </a:lnTo>
                  <a:cubicBezTo>
                    <a:pt x="6782" y="1952"/>
                    <a:pt x="6782" y="2147"/>
                    <a:pt x="6684" y="2196"/>
                  </a:cubicBezTo>
                  <a:lnTo>
                    <a:pt x="3513" y="4196"/>
                  </a:lnTo>
                  <a:cubicBezTo>
                    <a:pt x="3367" y="4245"/>
                    <a:pt x="3269" y="4245"/>
                    <a:pt x="3123"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6694004" y="2731159"/>
              <a:ext cx="154764" cy="98497"/>
            </a:xfrm>
            <a:custGeom>
              <a:rect b="b" l="l" r="r" t="t"/>
              <a:pathLst>
                <a:path extrusionOk="0" h="4246" w="6734">
                  <a:moveTo>
                    <a:pt x="3123" y="4197"/>
                  </a:moveTo>
                  <a:lnTo>
                    <a:pt x="98" y="2343"/>
                  </a:lnTo>
                  <a:cubicBezTo>
                    <a:pt x="0" y="2245"/>
                    <a:pt x="0" y="2099"/>
                    <a:pt x="98" y="2050"/>
                  </a:cubicBezTo>
                  <a:lnTo>
                    <a:pt x="3269" y="50"/>
                  </a:lnTo>
                  <a:cubicBezTo>
                    <a:pt x="3367" y="1"/>
                    <a:pt x="3464" y="1"/>
                    <a:pt x="3611" y="50"/>
                  </a:cubicBezTo>
                  <a:lnTo>
                    <a:pt x="6635" y="1904"/>
                  </a:lnTo>
                  <a:cubicBezTo>
                    <a:pt x="6733" y="2001"/>
                    <a:pt x="6733" y="2148"/>
                    <a:pt x="6635" y="2196"/>
                  </a:cubicBezTo>
                  <a:lnTo>
                    <a:pt x="3464" y="4197"/>
                  </a:lnTo>
                  <a:cubicBezTo>
                    <a:pt x="3367" y="4245"/>
                    <a:pt x="3220" y="4245"/>
                    <a:pt x="3123" y="41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6602052" y="2674584"/>
              <a:ext cx="155890" cy="98497"/>
            </a:xfrm>
            <a:custGeom>
              <a:rect b="b" l="l" r="r" t="t"/>
              <a:pathLst>
                <a:path extrusionOk="0" h="4246" w="6783">
                  <a:moveTo>
                    <a:pt x="3172" y="4196"/>
                  </a:moveTo>
                  <a:lnTo>
                    <a:pt x="147" y="2342"/>
                  </a:lnTo>
                  <a:cubicBezTo>
                    <a:pt x="1" y="2245"/>
                    <a:pt x="1" y="2098"/>
                    <a:pt x="147" y="2050"/>
                  </a:cubicBezTo>
                  <a:lnTo>
                    <a:pt x="3318" y="49"/>
                  </a:lnTo>
                  <a:cubicBezTo>
                    <a:pt x="3416" y="1"/>
                    <a:pt x="3513" y="1"/>
                    <a:pt x="3611" y="49"/>
                  </a:cubicBezTo>
                  <a:lnTo>
                    <a:pt x="6685" y="1903"/>
                  </a:lnTo>
                  <a:cubicBezTo>
                    <a:pt x="6782" y="1952"/>
                    <a:pt x="6782" y="2098"/>
                    <a:pt x="6685" y="2196"/>
                  </a:cubicBezTo>
                  <a:lnTo>
                    <a:pt x="3513" y="4147"/>
                  </a:lnTo>
                  <a:cubicBezTo>
                    <a:pt x="3416" y="4245"/>
                    <a:pt x="3270" y="4245"/>
                    <a:pt x="317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6511226" y="2618009"/>
              <a:ext cx="155890" cy="99610"/>
            </a:xfrm>
            <a:custGeom>
              <a:rect b="b" l="l" r="r" t="t"/>
              <a:pathLst>
                <a:path extrusionOk="0" h="4294" w="6783">
                  <a:moveTo>
                    <a:pt x="3172" y="4196"/>
                  </a:moveTo>
                  <a:lnTo>
                    <a:pt x="99" y="2391"/>
                  </a:lnTo>
                  <a:cubicBezTo>
                    <a:pt x="1" y="2293"/>
                    <a:pt x="1" y="2147"/>
                    <a:pt x="99" y="2049"/>
                  </a:cubicBezTo>
                  <a:lnTo>
                    <a:pt x="3270" y="98"/>
                  </a:lnTo>
                  <a:cubicBezTo>
                    <a:pt x="3367" y="0"/>
                    <a:pt x="3514" y="0"/>
                    <a:pt x="3611" y="98"/>
                  </a:cubicBezTo>
                  <a:lnTo>
                    <a:pt x="6685" y="1952"/>
                  </a:lnTo>
                  <a:cubicBezTo>
                    <a:pt x="6782" y="2000"/>
                    <a:pt x="6782" y="2196"/>
                    <a:pt x="6685" y="2244"/>
                  </a:cubicBezTo>
                  <a:lnTo>
                    <a:pt x="3514" y="4245"/>
                  </a:lnTo>
                  <a:cubicBezTo>
                    <a:pt x="3367" y="4293"/>
                    <a:pt x="3270" y="4245"/>
                    <a:pt x="317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6420423" y="2561411"/>
              <a:ext cx="155867" cy="98497"/>
            </a:xfrm>
            <a:custGeom>
              <a:rect b="b" l="l" r="r" t="t"/>
              <a:pathLst>
                <a:path extrusionOk="0" h="4246" w="6782">
                  <a:moveTo>
                    <a:pt x="3171" y="4197"/>
                  </a:moveTo>
                  <a:lnTo>
                    <a:pt x="98" y="2343"/>
                  </a:lnTo>
                  <a:cubicBezTo>
                    <a:pt x="0" y="2294"/>
                    <a:pt x="0" y="2099"/>
                    <a:pt x="98" y="2050"/>
                  </a:cubicBezTo>
                  <a:lnTo>
                    <a:pt x="3269" y="50"/>
                  </a:lnTo>
                  <a:cubicBezTo>
                    <a:pt x="3366" y="1"/>
                    <a:pt x="3513" y="1"/>
                    <a:pt x="3610" y="50"/>
                  </a:cubicBezTo>
                  <a:lnTo>
                    <a:pt x="6635" y="1903"/>
                  </a:lnTo>
                  <a:cubicBezTo>
                    <a:pt x="6782" y="1952"/>
                    <a:pt x="6782" y="2147"/>
                    <a:pt x="6635" y="2196"/>
                  </a:cubicBezTo>
                  <a:lnTo>
                    <a:pt x="3513" y="4148"/>
                  </a:lnTo>
                  <a:cubicBezTo>
                    <a:pt x="3415" y="4245"/>
                    <a:pt x="3269" y="4245"/>
                    <a:pt x="3171" y="41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6320633" y="2620259"/>
              <a:ext cx="198477" cy="125661"/>
            </a:xfrm>
            <a:custGeom>
              <a:rect b="b" l="l" r="r" t="t"/>
              <a:pathLst>
                <a:path extrusionOk="0" h="5417" w="8636">
                  <a:moveTo>
                    <a:pt x="8538" y="3074"/>
                  </a:moveTo>
                  <a:lnTo>
                    <a:pt x="7123" y="2196"/>
                  </a:lnTo>
                  <a:lnTo>
                    <a:pt x="7123" y="2196"/>
                  </a:lnTo>
                  <a:lnTo>
                    <a:pt x="3659" y="50"/>
                  </a:lnTo>
                  <a:cubicBezTo>
                    <a:pt x="3513" y="1"/>
                    <a:pt x="3415" y="1"/>
                    <a:pt x="3318" y="50"/>
                  </a:cubicBezTo>
                  <a:lnTo>
                    <a:pt x="146" y="2050"/>
                  </a:lnTo>
                  <a:cubicBezTo>
                    <a:pt x="0" y="2099"/>
                    <a:pt x="0" y="2294"/>
                    <a:pt x="146" y="2343"/>
                  </a:cubicBezTo>
                  <a:lnTo>
                    <a:pt x="1952" y="3465"/>
                  </a:lnTo>
                  <a:lnTo>
                    <a:pt x="1952" y="3465"/>
                  </a:lnTo>
                  <a:lnTo>
                    <a:pt x="5025" y="5319"/>
                  </a:lnTo>
                  <a:cubicBezTo>
                    <a:pt x="5123" y="5416"/>
                    <a:pt x="5269" y="5416"/>
                    <a:pt x="5367" y="5319"/>
                  </a:cubicBezTo>
                  <a:lnTo>
                    <a:pt x="8538" y="3367"/>
                  </a:lnTo>
                  <a:cubicBezTo>
                    <a:pt x="8635" y="3270"/>
                    <a:pt x="8635" y="3123"/>
                    <a:pt x="8538" y="30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6455172" y="2705133"/>
              <a:ext cx="155890" cy="98497"/>
            </a:xfrm>
            <a:custGeom>
              <a:rect b="b" l="l" r="r" t="t"/>
              <a:pathLst>
                <a:path extrusionOk="0" h="4246" w="6783">
                  <a:moveTo>
                    <a:pt x="3172" y="4197"/>
                  </a:moveTo>
                  <a:lnTo>
                    <a:pt x="98" y="2294"/>
                  </a:lnTo>
                  <a:cubicBezTo>
                    <a:pt x="1" y="2245"/>
                    <a:pt x="1" y="2099"/>
                    <a:pt x="98" y="2001"/>
                  </a:cubicBezTo>
                  <a:lnTo>
                    <a:pt x="3269" y="50"/>
                  </a:lnTo>
                  <a:cubicBezTo>
                    <a:pt x="3367" y="1"/>
                    <a:pt x="3513" y="1"/>
                    <a:pt x="3611" y="50"/>
                  </a:cubicBezTo>
                  <a:lnTo>
                    <a:pt x="6636" y="1904"/>
                  </a:lnTo>
                  <a:cubicBezTo>
                    <a:pt x="6782" y="1952"/>
                    <a:pt x="6782" y="2147"/>
                    <a:pt x="6636" y="2196"/>
                  </a:cubicBezTo>
                  <a:lnTo>
                    <a:pt x="3464" y="4197"/>
                  </a:lnTo>
                  <a:cubicBezTo>
                    <a:pt x="3367" y="4245"/>
                    <a:pt x="3269" y="4245"/>
                    <a:pt x="3172" y="41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6545998" y="2761731"/>
              <a:ext cx="155867" cy="98473"/>
            </a:xfrm>
            <a:custGeom>
              <a:rect b="b" l="l" r="r" t="t"/>
              <a:pathLst>
                <a:path extrusionOk="0" h="4245" w="6782">
                  <a:moveTo>
                    <a:pt x="3172" y="4196"/>
                  </a:moveTo>
                  <a:lnTo>
                    <a:pt x="98" y="2342"/>
                  </a:lnTo>
                  <a:cubicBezTo>
                    <a:pt x="0" y="2293"/>
                    <a:pt x="0" y="2098"/>
                    <a:pt x="98" y="2049"/>
                  </a:cubicBezTo>
                  <a:lnTo>
                    <a:pt x="3269" y="49"/>
                  </a:lnTo>
                  <a:cubicBezTo>
                    <a:pt x="3367" y="0"/>
                    <a:pt x="3513" y="0"/>
                    <a:pt x="3611" y="49"/>
                  </a:cubicBezTo>
                  <a:lnTo>
                    <a:pt x="6684" y="1903"/>
                  </a:lnTo>
                  <a:cubicBezTo>
                    <a:pt x="6782" y="1952"/>
                    <a:pt x="6782" y="2098"/>
                    <a:pt x="6684" y="2196"/>
                  </a:cubicBezTo>
                  <a:lnTo>
                    <a:pt x="3513" y="4147"/>
                  </a:lnTo>
                  <a:cubicBezTo>
                    <a:pt x="3416" y="4245"/>
                    <a:pt x="3269" y="4245"/>
                    <a:pt x="317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6636824" y="2817169"/>
              <a:ext cx="155867" cy="99633"/>
            </a:xfrm>
            <a:custGeom>
              <a:rect b="b" l="l" r="r" t="t"/>
              <a:pathLst>
                <a:path extrusionOk="0" h="4295" w="6782">
                  <a:moveTo>
                    <a:pt x="3171" y="4245"/>
                  </a:moveTo>
                  <a:lnTo>
                    <a:pt x="98" y="2343"/>
                  </a:lnTo>
                  <a:cubicBezTo>
                    <a:pt x="0" y="2294"/>
                    <a:pt x="0" y="2147"/>
                    <a:pt x="98" y="2050"/>
                  </a:cubicBezTo>
                  <a:lnTo>
                    <a:pt x="3318" y="50"/>
                  </a:lnTo>
                  <a:cubicBezTo>
                    <a:pt x="3415" y="1"/>
                    <a:pt x="3562" y="1"/>
                    <a:pt x="3659" y="50"/>
                  </a:cubicBezTo>
                  <a:lnTo>
                    <a:pt x="6684" y="1904"/>
                  </a:lnTo>
                  <a:cubicBezTo>
                    <a:pt x="6782" y="2001"/>
                    <a:pt x="6782" y="2147"/>
                    <a:pt x="6684" y="2245"/>
                  </a:cubicBezTo>
                  <a:lnTo>
                    <a:pt x="3513" y="4197"/>
                  </a:lnTo>
                  <a:cubicBezTo>
                    <a:pt x="3415" y="4294"/>
                    <a:pt x="3269" y="4294"/>
                    <a:pt x="3171" y="42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6727628" y="2873767"/>
              <a:ext cx="155890" cy="99610"/>
            </a:xfrm>
            <a:custGeom>
              <a:rect b="b" l="l" r="r" t="t"/>
              <a:pathLst>
                <a:path extrusionOk="0" h="4294" w="6783">
                  <a:moveTo>
                    <a:pt x="3172" y="4196"/>
                  </a:moveTo>
                  <a:lnTo>
                    <a:pt x="147" y="2342"/>
                  </a:lnTo>
                  <a:cubicBezTo>
                    <a:pt x="1" y="2293"/>
                    <a:pt x="1" y="2147"/>
                    <a:pt x="147" y="2049"/>
                  </a:cubicBezTo>
                  <a:lnTo>
                    <a:pt x="3319" y="98"/>
                  </a:lnTo>
                  <a:cubicBezTo>
                    <a:pt x="3416" y="0"/>
                    <a:pt x="3514" y="0"/>
                    <a:pt x="3611" y="98"/>
                  </a:cubicBezTo>
                  <a:lnTo>
                    <a:pt x="6685" y="1952"/>
                  </a:lnTo>
                  <a:cubicBezTo>
                    <a:pt x="6782" y="2000"/>
                    <a:pt x="6782" y="2147"/>
                    <a:pt x="6685" y="2244"/>
                  </a:cubicBezTo>
                  <a:lnTo>
                    <a:pt x="3514" y="4196"/>
                  </a:lnTo>
                  <a:cubicBezTo>
                    <a:pt x="3416" y="4293"/>
                    <a:pt x="3270" y="4293"/>
                    <a:pt x="317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6819580" y="2930342"/>
              <a:ext cx="154764" cy="98497"/>
            </a:xfrm>
            <a:custGeom>
              <a:rect b="b" l="l" r="r" t="t"/>
              <a:pathLst>
                <a:path extrusionOk="0" h="4246" w="6734">
                  <a:moveTo>
                    <a:pt x="3123" y="4196"/>
                  </a:moveTo>
                  <a:lnTo>
                    <a:pt x="98" y="2342"/>
                  </a:lnTo>
                  <a:cubicBezTo>
                    <a:pt x="1" y="2294"/>
                    <a:pt x="1" y="2098"/>
                    <a:pt x="98" y="2050"/>
                  </a:cubicBezTo>
                  <a:lnTo>
                    <a:pt x="3269" y="98"/>
                  </a:lnTo>
                  <a:cubicBezTo>
                    <a:pt x="3367" y="1"/>
                    <a:pt x="3465" y="1"/>
                    <a:pt x="3611" y="98"/>
                  </a:cubicBezTo>
                  <a:lnTo>
                    <a:pt x="6636" y="1952"/>
                  </a:lnTo>
                  <a:cubicBezTo>
                    <a:pt x="6733" y="2001"/>
                    <a:pt x="6733" y="2147"/>
                    <a:pt x="6636" y="2245"/>
                  </a:cubicBezTo>
                  <a:lnTo>
                    <a:pt x="3465" y="4196"/>
                  </a:lnTo>
                  <a:cubicBezTo>
                    <a:pt x="3367" y="4245"/>
                    <a:pt x="3221" y="4245"/>
                    <a:pt x="3123"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6910406" y="2986916"/>
              <a:ext cx="154764" cy="98497"/>
            </a:xfrm>
            <a:custGeom>
              <a:rect b="b" l="l" r="r" t="t"/>
              <a:pathLst>
                <a:path extrusionOk="0" h="4246" w="6734">
                  <a:moveTo>
                    <a:pt x="3172" y="4197"/>
                  </a:moveTo>
                  <a:lnTo>
                    <a:pt x="98" y="2343"/>
                  </a:lnTo>
                  <a:cubicBezTo>
                    <a:pt x="0" y="2294"/>
                    <a:pt x="0" y="2099"/>
                    <a:pt x="98" y="2050"/>
                  </a:cubicBezTo>
                  <a:lnTo>
                    <a:pt x="3269" y="50"/>
                  </a:lnTo>
                  <a:cubicBezTo>
                    <a:pt x="3367" y="1"/>
                    <a:pt x="3513" y="1"/>
                    <a:pt x="3611" y="50"/>
                  </a:cubicBezTo>
                  <a:lnTo>
                    <a:pt x="6636" y="1952"/>
                  </a:lnTo>
                  <a:cubicBezTo>
                    <a:pt x="6733" y="2001"/>
                    <a:pt x="6733" y="2148"/>
                    <a:pt x="6636" y="2245"/>
                  </a:cubicBezTo>
                  <a:lnTo>
                    <a:pt x="3464" y="4197"/>
                  </a:lnTo>
                  <a:cubicBezTo>
                    <a:pt x="3367" y="4245"/>
                    <a:pt x="3269" y="4245"/>
                    <a:pt x="3172" y="41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7001232" y="3043514"/>
              <a:ext cx="155867" cy="99610"/>
            </a:xfrm>
            <a:custGeom>
              <a:rect b="b" l="l" r="r" t="t"/>
              <a:pathLst>
                <a:path extrusionOk="0" h="4294" w="6782">
                  <a:moveTo>
                    <a:pt x="3171" y="4196"/>
                  </a:moveTo>
                  <a:lnTo>
                    <a:pt x="98" y="2342"/>
                  </a:lnTo>
                  <a:cubicBezTo>
                    <a:pt x="0" y="2293"/>
                    <a:pt x="0" y="2147"/>
                    <a:pt x="98" y="2049"/>
                  </a:cubicBezTo>
                  <a:lnTo>
                    <a:pt x="3269" y="98"/>
                  </a:lnTo>
                  <a:cubicBezTo>
                    <a:pt x="3367" y="0"/>
                    <a:pt x="3513" y="0"/>
                    <a:pt x="3611" y="98"/>
                  </a:cubicBezTo>
                  <a:lnTo>
                    <a:pt x="6635" y="1952"/>
                  </a:lnTo>
                  <a:cubicBezTo>
                    <a:pt x="6782" y="2001"/>
                    <a:pt x="6782" y="2196"/>
                    <a:pt x="6635" y="2245"/>
                  </a:cubicBezTo>
                  <a:lnTo>
                    <a:pt x="3513" y="4245"/>
                  </a:lnTo>
                  <a:cubicBezTo>
                    <a:pt x="3367" y="4294"/>
                    <a:pt x="3269" y="4294"/>
                    <a:pt x="3171"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7092059" y="3100089"/>
              <a:ext cx="155867" cy="99633"/>
            </a:xfrm>
            <a:custGeom>
              <a:rect b="b" l="l" r="r" t="t"/>
              <a:pathLst>
                <a:path extrusionOk="0" h="4295" w="6782">
                  <a:moveTo>
                    <a:pt x="3171" y="4196"/>
                  </a:moveTo>
                  <a:lnTo>
                    <a:pt x="98" y="2343"/>
                  </a:lnTo>
                  <a:cubicBezTo>
                    <a:pt x="0" y="2294"/>
                    <a:pt x="0" y="2147"/>
                    <a:pt x="98" y="2050"/>
                  </a:cubicBezTo>
                  <a:lnTo>
                    <a:pt x="3269" y="98"/>
                  </a:lnTo>
                  <a:cubicBezTo>
                    <a:pt x="3366" y="1"/>
                    <a:pt x="3513" y="1"/>
                    <a:pt x="3610" y="98"/>
                  </a:cubicBezTo>
                  <a:lnTo>
                    <a:pt x="6684" y="1952"/>
                  </a:lnTo>
                  <a:cubicBezTo>
                    <a:pt x="6782" y="2001"/>
                    <a:pt x="6782" y="2147"/>
                    <a:pt x="6684" y="2245"/>
                  </a:cubicBezTo>
                  <a:lnTo>
                    <a:pt x="3513" y="4245"/>
                  </a:lnTo>
                  <a:cubicBezTo>
                    <a:pt x="3366" y="4294"/>
                    <a:pt x="3269" y="4245"/>
                    <a:pt x="3171"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7182862" y="3156687"/>
              <a:ext cx="155890" cy="98473"/>
            </a:xfrm>
            <a:custGeom>
              <a:rect b="b" l="l" r="r" t="t"/>
              <a:pathLst>
                <a:path extrusionOk="0" h="4245" w="6783">
                  <a:moveTo>
                    <a:pt x="3172" y="4196"/>
                  </a:moveTo>
                  <a:lnTo>
                    <a:pt x="147" y="2342"/>
                  </a:lnTo>
                  <a:cubicBezTo>
                    <a:pt x="1" y="2293"/>
                    <a:pt x="1" y="2147"/>
                    <a:pt x="147" y="2049"/>
                  </a:cubicBezTo>
                  <a:lnTo>
                    <a:pt x="3270" y="98"/>
                  </a:lnTo>
                  <a:cubicBezTo>
                    <a:pt x="3367" y="0"/>
                    <a:pt x="3514" y="0"/>
                    <a:pt x="3611" y="98"/>
                  </a:cubicBezTo>
                  <a:lnTo>
                    <a:pt x="6685" y="1903"/>
                  </a:lnTo>
                  <a:cubicBezTo>
                    <a:pt x="6782" y="2000"/>
                    <a:pt x="6782" y="2147"/>
                    <a:pt x="6685" y="2196"/>
                  </a:cubicBezTo>
                  <a:lnTo>
                    <a:pt x="3514" y="4196"/>
                  </a:lnTo>
                  <a:cubicBezTo>
                    <a:pt x="3416" y="4245"/>
                    <a:pt x="3270" y="4245"/>
                    <a:pt x="317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7273688" y="3213262"/>
              <a:ext cx="155890" cy="98497"/>
            </a:xfrm>
            <a:custGeom>
              <a:rect b="b" l="l" r="r" t="t"/>
              <a:pathLst>
                <a:path extrusionOk="0" h="4246" w="6783">
                  <a:moveTo>
                    <a:pt x="3172" y="4196"/>
                  </a:moveTo>
                  <a:lnTo>
                    <a:pt x="147" y="2342"/>
                  </a:lnTo>
                  <a:cubicBezTo>
                    <a:pt x="1" y="2245"/>
                    <a:pt x="1" y="2098"/>
                    <a:pt x="147" y="2001"/>
                  </a:cubicBezTo>
                  <a:lnTo>
                    <a:pt x="3318" y="49"/>
                  </a:lnTo>
                  <a:cubicBezTo>
                    <a:pt x="3416" y="0"/>
                    <a:pt x="3513" y="0"/>
                    <a:pt x="3611" y="49"/>
                  </a:cubicBezTo>
                  <a:lnTo>
                    <a:pt x="6685" y="1903"/>
                  </a:lnTo>
                  <a:cubicBezTo>
                    <a:pt x="6782" y="1952"/>
                    <a:pt x="6782" y="2147"/>
                    <a:pt x="6685" y="2196"/>
                  </a:cubicBezTo>
                  <a:lnTo>
                    <a:pt x="3513" y="4196"/>
                  </a:lnTo>
                  <a:cubicBezTo>
                    <a:pt x="3416" y="4245"/>
                    <a:pt x="3269" y="4245"/>
                    <a:pt x="317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7364514" y="3268723"/>
              <a:ext cx="155867" cy="99610"/>
            </a:xfrm>
            <a:custGeom>
              <a:rect b="b" l="l" r="r" t="t"/>
              <a:pathLst>
                <a:path extrusionOk="0" h="4294" w="6782">
                  <a:moveTo>
                    <a:pt x="3172" y="4245"/>
                  </a:moveTo>
                  <a:lnTo>
                    <a:pt x="147" y="2391"/>
                  </a:lnTo>
                  <a:cubicBezTo>
                    <a:pt x="0" y="2293"/>
                    <a:pt x="0" y="2147"/>
                    <a:pt x="147" y="2049"/>
                  </a:cubicBezTo>
                  <a:lnTo>
                    <a:pt x="3318" y="98"/>
                  </a:lnTo>
                  <a:cubicBezTo>
                    <a:pt x="3416" y="0"/>
                    <a:pt x="3513" y="0"/>
                    <a:pt x="3611" y="98"/>
                  </a:cubicBezTo>
                  <a:lnTo>
                    <a:pt x="6684" y="1903"/>
                  </a:lnTo>
                  <a:cubicBezTo>
                    <a:pt x="6782" y="2000"/>
                    <a:pt x="6782" y="2147"/>
                    <a:pt x="6684" y="2196"/>
                  </a:cubicBezTo>
                  <a:lnTo>
                    <a:pt x="3513" y="4196"/>
                  </a:lnTo>
                  <a:cubicBezTo>
                    <a:pt x="3416" y="4245"/>
                    <a:pt x="3269" y="4293"/>
                    <a:pt x="3172" y="42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7456467" y="3325298"/>
              <a:ext cx="155867" cy="99610"/>
            </a:xfrm>
            <a:custGeom>
              <a:rect b="b" l="l" r="r" t="t"/>
              <a:pathLst>
                <a:path extrusionOk="0" h="4294" w="6782">
                  <a:moveTo>
                    <a:pt x="3171" y="4245"/>
                  </a:moveTo>
                  <a:lnTo>
                    <a:pt x="98" y="2342"/>
                  </a:lnTo>
                  <a:cubicBezTo>
                    <a:pt x="0" y="2294"/>
                    <a:pt x="0" y="2147"/>
                    <a:pt x="98" y="2050"/>
                  </a:cubicBezTo>
                  <a:lnTo>
                    <a:pt x="3269" y="98"/>
                  </a:lnTo>
                  <a:cubicBezTo>
                    <a:pt x="3366" y="0"/>
                    <a:pt x="3513" y="0"/>
                    <a:pt x="3610" y="98"/>
                  </a:cubicBezTo>
                  <a:lnTo>
                    <a:pt x="6635" y="1952"/>
                  </a:lnTo>
                  <a:cubicBezTo>
                    <a:pt x="6782" y="2001"/>
                    <a:pt x="6782" y="2196"/>
                    <a:pt x="6635" y="2245"/>
                  </a:cubicBezTo>
                  <a:lnTo>
                    <a:pt x="3464" y="4245"/>
                  </a:lnTo>
                  <a:cubicBezTo>
                    <a:pt x="3366" y="4294"/>
                    <a:pt x="3269" y="4294"/>
                    <a:pt x="3171" y="42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297245" y="3346800"/>
              <a:ext cx="222034" cy="140368"/>
            </a:xfrm>
            <a:custGeom>
              <a:rect b="b" l="l" r="r" t="t"/>
              <a:pathLst>
                <a:path extrusionOk="0" h="6051" w="9661">
                  <a:moveTo>
                    <a:pt x="9563" y="3708"/>
                  </a:moveTo>
                  <a:lnTo>
                    <a:pt x="8148" y="2830"/>
                  </a:lnTo>
                  <a:lnTo>
                    <a:pt x="8148" y="2830"/>
                  </a:lnTo>
                  <a:lnTo>
                    <a:pt x="3610" y="49"/>
                  </a:lnTo>
                  <a:cubicBezTo>
                    <a:pt x="3513" y="0"/>
                    <a:pt x="3367" y="0"/>
                    <a:pt x="3269" y="49"/>
                  </a:cubicBezTo>
                  <a:lnTo>
                    <a:pt x="98" y="2050"/>
                  </a:lnTo>
                  <a:cubicBezTo>
                    <a:pt x="0" y="2098"/>
                    <a:pt x="0" y="2245"/>
                    <a:pt x="98" y="2342"/>
                  </a:cubicBezTo>
                  <a:lnTo>
                    <a:pt x="3025" y="4147"/>
                  </a:lnTo>
                  <a:lnTo>
                    <a:pt x="3025" y="4147"/>
                  </a:lnTo>
                  <a:lnTo>
                    <a:pt x="6050" y="6001"/>
                  </a:lnTo>
                  <a:cubicBezTo>
                    <a:pt x="6147" y="6050"/>
                    <a:pt x="6294" y="6050"/>
                    <a:pt x="6391" y="6001"/>
                  </a:cubicBezTo>
                  <a:lnTo>
                    <a:pt x="9563" y="4001"/>
                  </a:lnTo>
                  <a:cubicBezTo>
                    <a:pt x="9660" y="3903"/>
                    <a:pt x="9660" y="3757"/>
                    <a:pt x="9563" y="37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7206419" y="3289089"/>
              <a:ext cx="155867" cy="98473"/>
            </a:xfrm>
            <a:custGeom>
              <a:rect b="b" l="l" r="r" t="t"/>
              <a:pathLst>
                <a:path extrusionOk="0" h="4245" w="6782">
                  <a:moveTo>
                    <a:pt x="3172" y="4196"/>
                  </a:moveTo>
                  <a:lnTo>
                    <a:pt x="98" y="2342"/>
                  </a:lnTo>
                  <a:cubicBezTo>
                    <a:pt x="0" y="2245"/>
                    <a:pt x="0" y="2098"/>
                    <a:pt x="98" y="2049"/>
                  </a:cubicBezTo>
                  <a:lnTo>
                    <a:pt x="3269" y="49"/>
                  </a:lnTo>
                  <a:cubicBezTo>
                    <a:pt x="3367" y="0"/>
                    <a:pt x="3513" y="0"/>
                    <a:pt x="3611" y="49"/>
                  </a:cubicBezTo>
                  <a:lnTo>
                    <a:pt x="6684" y="1903"/>
                  </a:lnTo>
                  <a:cubicBezTo>
                    <a:pt x="6782" y="1952"/>
                    <a:pt x="6782" y="2098"/>
                    <a:pt x="6684" y="2196"/>
                  </a:cubicBezTo>
                  <a:lnTo>
                    <a:pt x="3513" y="4147"/>
                  </a:lnTo>
                  <a:cubicBezTo>
                    <a:pt x="3416" y="4245"/>
                    <a:pt x="3269" y="4245"/>
                    <a:pt x="317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7115592" y="3232491"/>
              <a:ext cx="155890" cy="98497"/>
            </a:xfrm>
            <a:custGeom>
              <a:rect b="b" l="l" r="r" t="t"/>
              <a:pathLst>
                <a:path extrusionOk="0" h="4246" w="6783">
                  <a:moveTo>
                    <a:pt x="3172" y="4197"/>
                  </a:moveTo>
                  <a:lnTo>
                    <a:pt x="147" y="2343"/>
                  </a:lnTo>
                  <a:cubicBezTo>
                    <a:pt x="1" y="2294"/>
                    <a:pt x="1" y="2099"/>
                    <a:pt x="147" y="2050"/>
                  </a:cubicBezTo>
                  <a:lnTo>
                    <a:pt x="3318" y="50"/>
                  </a:lnTo>
                  <a:cubicBezTo>
                    <a:pt x="3416" y="1"/>
                    <a:pt x="3513" y="1"/>
                    <a:pt x="3611" y="50"/>
                  </a:cubicBezTo>
                  <a:lnTo>
                    <a:pt x="6684" y="1904"/>
                  </a:lnTo>
                  <a:cubicBezTo>
                    <a:pt x="6782" y="2001"/>
                    <a:pt x="6782" y="2148"/>
                    <a:pt x="6684" y="2196"/>
                  </a:cubicBezTo>
                  <a:lnTo>
                    <a:pt x="3513" y="4197"/>
                  </a:lnTo>
                  <a:cubicBezTo>
                    <a:pt x="3416" y="4245"/>
                    <a:pt x="3269" y="4245"/>
                    <a:pt x="3172" y="41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7024766" y="3177053"/>
              <a:ext cx="154764" cy="98473"/>
            </a:xfrm>
            <a:custGeom>
              <a:rect b="b" l="l" r="r" t="t"/>
              <a:pathLst>
                <a:path extrusionOk="0" h="4245" w="6734">
                  <a:moveTo>
                    <a:pt x="3123" y="4147"/>
                  </a:moveTo>
                  <a:lnTo>
                    <a:pt x="98" y="2342"/>
                  </a:lnTo>
                  <a:cubicBezTo>
                    <a:pt x="1" y="2245"/>
                    <a:pt x="1" y="2098"/>
                    <a:pt x="98" y="2001"/>
                  </a:cubicBezTo>
                  <a:lnTo>
                    <a:pt x="3270" y="49"/>
                  </a:lnTo>
                  <a:cubicBezTo>
                    <a:pt x="3367" y="0"/>
                    <a:pt x="3513" y="0"/>
                    <a:pt x="3611" y="49"/>
                  </a:cubicBezTo>
                  <a:lnTo>
                    <a:pt x="6636" y="1903"/>
                  </a:lnTo>
                  <a:cubicBezTo>
                    <a:pt x="6733" y="1952"/>
                    <a:pt x="6733" y="2147"/>
                    <a:pt x="6636" y="2196"/>
                  </a:cubicBezTo>
                  <a:lnTo>
                    <a:pt x="3465" y="4196"/>
                  </a:lnTo>
                  <a:cubicBezTo>
                    <a:pt x="3367" y="4245"/>
                    <a:pt x="3221" y="4245"/>
                    <a:pt x="3123" y="4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6933940" y="3119342"/>
              <a:ext cx="154764" cy="99610"/>
            </a:xfrm>
            <a:custGeom>
              <a:rect b="b" l="l" r="r" t="t"/>
              <a:pathLst>
                <a:path extrusionOk="0" h="4294" w="6734">
                  <a:moveTo>
                    <a:pt x="3123" y="4196"/>
                  </a:moveTo>
                  <a:lnTo>
                    <a:pt x="99" y="2342"/>
                  </a:lnTo>
                  <a:cubicBezTo>
                    <a:pt x="1" y="2293"/>
                    <a:pt x="1" y="2098"/>
                    <a:pt x="99" y="2049"/>
                  </a:cubicBezTo>
                  <a:lnTo>
                    <a:pt x="3270" y="49"/>
                  </a:lnTo>
                  <a:cubicBezTo>
                    <a:pt x="3367" y="0"/>
                    <a:pt x="3465" y="0"/>
                    <a:pt x="3611" y="49"/>
                  </a:cubicBezTo>
                  <a:lnTo>
                    <a:pt x="6636" y="1952"/>
                  </a:lnTo>
                  <a:cubicBezTo>
                    <a:pt x="6734" y="2000"/>
                    <a:pt x="6734" y="2147"/>
                    <a:pt x="6636" y="2244"/>
                  </a:cubicBezTo>
                  <a:lnTo>
                    <a:pt x="3465" y="4196"/>
                  </a:lnTo>
                  <a:cubicBezTo>
                    <a:pt x="3367" y="4293"/>
                    <a:pt x="3221" y="4293"/>
                    <a:pt x="3123"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6842011" y="3063880"/>
              <a:ext cx="155867" cy="98497"/>
            </a:xfrm>
            <a:custGeom>
              <a:rect b="b" l="l" r="r" t="t"/>
              <a:pathLst>
                <a:path extrusionOk="0" h="4246" w="6782">
                  <a:moveTo>
                    <a:pt x="3172" y="4147"/>
                  </a:moveTo>
                  <a:lnTo>
                    <a:pt x="147" y="2342"/>
                  </a:lnTo>
                  <a:cubicBezTo>
                    <a:pt x="0" y="2245"/>
                    <a:pt x="0" y="2098"/>
                    <a:pt x="147" y="2050"/>
                  </a:cubicBezTo>
                  <a:lnTo>
                    <a:pt x="3318" y="49"/>
                  </a:lnTo>
                  <a:cubicBezTo>
                    <a:pt x="3415" y="1"/>
                    <a:pt x="3513" y="1"/>
                    <a:pt x="3611" y="49"/>
                  </a:cubicBezTo>
                  <a:lnTo>
                    <a:pt x="6684" y="1903"/>
                  </a:lnTo>
                  <a:cubicBezTo>
                    <a:pt x="6782" y="2001"/>
                    <a:pt x="6782" y="2147"/>
                    <a:pt x="6684" y="2196"/>
                  </a:cubicBezTo>
                  <a:lnTo>
                    <a:pt x="3513" y="4196"/>
                  </a:lnTo>
                  <a:cubicBezTo>
                    <a:pt x="3415" y="4245"/>
                    <a:pt x="3269" y="4245"/>
                    <a:pt x="3172" y="4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6751184" y="3006169"/>
              <a:ext cx="155890" cy="99610"/>
            </a:xfrm>
            <a:custGeom>
              <a:rect b="b" l="l" r="r" t="t"/>
              <a:pathLst>
                <a:path extrusionOk="0" h="4294" w="6783">
                  <a:moveTo>
                    <a:pt x="3172" y="4196"/>
                  </a:moveTo>
                  <a:lnTo>
                    <a:pt x="98" y="2342"/>
                  </a:lnTo>
                  <a:cubicBezTo>
                    <a:pt x="1" y="2293"/>
                    <a:pt x="1" y="2147"/>
                    <a:pt x="98" y="2049"/>
                  </a:cubicBezTo>
                  <a:lnTo>
                    <a:pt x="3269" y="98"/>
                  </a:lnTo>
                  <a:cubicBezTo>
                    <a:pt x="3367" y="0"/>
                    <a:pt x="3513" y="0"/>
                    <a:pt x="3611" y="98"/>
                  </a:cubicBezTo>
                  <a:lnTo>
                    <a:pt x="6684" y="1952"/>
                  </a:lnTo>
                  <a:cubicBezTo>
                    <a:pt x="6782" y="2001"/>
                    <a:pt x="6782" y="2147"/>
                    <a:pt x="6684" y="2245"/>
                  </a:cubicBezTo>
                  <a:lnTo>
                    <a:pt x="3513" y="4196"/>
                  </a:lnTo>
                  <a:cubicBezTo>
                    <a:pt x="3416" y="4294"/>
                    <a:pt x="3269" y="4294"/>
                    <a:pt x="317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6660358" y="2949571"/>
              <a:ext cx="155890" cy="99633"/>
            </a:xfrm>
            <a:custGeom>
              <a:rect b="b" l="l" r="r" t="t"/>
              <a:pathLst>
                <a:path extrusionOk="0" h="4295" w="6783">
                  <a:moveTo>
                    <a:pt x="3172" y="4245"/>
                  </a:moveTo>
                  <a:lnTo>
                    <a:pt x="98" y="2343"/>
                  </a:lnTo>
                  <a:cubicBezTo>
                    <a:pt x="1" y="2294"/>
                    <a:pt x="1" y="2148"/>
                    <a:pt x="98" y="2050"/>
                  </a:cubicBezTo>
                  <a:lnTo>
                    <a:pt x="3270" y="99"/>
                  </a:lnTo>
                  <a:cubicBezTo>
                    <a:pt x="3367" y="1"/>
                    <a:pt x="3513" y="1"/>
                    <a:pt x="3611" y="99"/>
                  </a:cubicBezTo>
                  <a:lnTo>
                    <a:pt x="6636" y="1952"/>
                  </a:lnTo>
                  <a:cubicBezTo>
                    <a:pt x="6782" y="2001"/>
                    <a:pt x="6782" y="2196"/>
                    <a:pt x="6636" y="2245"/>
                  </a:cubicBezTo>
                  <a:lnTo>
                    <a:pt x="3465" y="4245"/>
                  </a:lnTo>
                  <a:cubicBezTo>
                    <a:pt x="3367" y="4294"/>
                    <a:pt x="3270" y="4294"/>
                    <a:pt x="3172" y="42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6569532" y="2892996"/>
              <a:ext cx="155890" cy="99610"/>
            </a:xfrm>
            <a:custGeom>
              <a:rect b="b" l="l" r="r" t="t"/>
              <a:pathLst>
                <a:path extrusionOk="0" h="4294" w="6783">
                  <a:moveTo>
                    <a:pt x="3123" y="4245"/>
                  </a:moveTo>
                  <a:lnTo>
                    <a:pt x="98" y="2391"/>
                  </a:lnTo>
                  <a:cubicBezTo>
                    <a:pt x="1" y="2294"/>
                    <a:pt x="1" y="2147"/>
                    <a:pt x="98" y="2050"/>
                  </a:cubicBezTo>
                  <a:lnTo>
                    <a:pt x="3270" y="98"/>
                  </a:lnTo>
                  <a:cubicBezTo>
                    <a:pt x="3367" y="1"/>
                    <a:pt x="3514" y="1"/>
                    <a:pt x="3611" y="98"/>
                  </a:cubicBezTo>
                  <a:lnTo>
                    <a:pt x="6636" y="1903"/>
                  </a:lnTo>
                  <a:cubicBezTo>
                    <a:pt x="6782" y="2001"/>
                    <a:pt x="6782" y="2147"/>
                    <a:pt x="6636" y="2196"/>
                  </a:cubicBezTo>
                  <a:lnTo>
                    <a:pt x="3465" y="4196"/>
                  </a:lnTo>
                  <a:cubicBezTo>
                    <a:pt x="3367" y="4245"/>
                    <a:pt x="3270" y="4294"/>
                    <a:pt x="3123" y="42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6478729" y="2837535"/>
              <a:ext cx="154741" cy="98497"/>
            </a:xfrm>
            <a:custGeom>
              <a:rect b="b" l="l" r="r" t="t"/>
              <a:pathLst>
                <a:path extrusionOk="0" h="4246" w="6733">
                  <a:moveTo>
                    <a:pt x="3123" y="4197"/>
                  </a:moveTo>
                  <a:lnTo>
                    <a:pt x="98" y="2343"/>
                  </a:lnTo>
                  <a:cubicBezTo>
                    <a:pt x="0" y="2245"/>
                    <a:pt x="0" y="2099"/>
                    <a:pt x="98" y="2001"/>
                  </a:cubicBezTo>
                  <a:lnTo>
                    <a:pt x="3269" y="50"/>
                  </a:lnTo>
                  <a:cubicBezTo>
                    <a:pt x="3366" y="1"/>
                    <a:pt x="3513" y="1"/>
                    <a:pt x="3610" y="50"/>
                  </a:cubicBezTo>
                  <a:lnTo>
                    <a:pt x="6635" y="1904"/>
                  </a:lnTo>
                  <a:cubicBezTo>
                    <a:pt x="6733" y="1952"/>
                    <a:pt x="6733" y="2148"/>
                    <a:pt x="6635" y="2196"/>
                  </a:cubicBezTo>
                  <a:lnTo>
                    <a:pt x="3464" y="4197"/>
                  </a:lnTo>
                  <a:cubicBezTo>
                    <a:pt x="3366" y="4246"/>
                    <a:pt x="3220" y="4246"/>
                    <a:pt x="3123" y="41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6387903" y="2780960"/>
              <a:ext cx="155867" cy="99610"/>
            </a:xfrm>
            <a:custGeom>
              <a:rect b="b" l="l" r="r" t="t"/>
              <a:pathLst>
                <a:path extrusionOk="0" h="4294" w="6782">
                  <a:moveTo>
                    <a:pt x="3123" y="4196"/>
                  </a:moveTo>
                  <a:lnTo>
                    <a:pt x="98" y="2342"/>
                  </a:lnTo>
                  <a:cubicBezTo>
                    <a:pt x="0" y="2294"/>
                    <a:pt x="0" y="2147"/>
                    <a:pt x="98" y="2050"/>
                  </a:cubicBezTo>
                  <a:lnTo>
                    <a:pt x="3269" y="98"/>
                  </a:lnTo>
                  <a:cubicBezTo>
                    <a:pt x="3367" y="1"/>
                    <a:pt x="3513" y="1"/>
                    <a:pt x="3611" y="98"/>
                  </a:cubicBezTo>
                  <a:lnTo>
                    <a:pt x="6635" y="1952"/>
                  </a:lnTo>
                  <a:cubicBezTo>
                    <a:pt x="6782" y="2001"/>
                    <a:pt x="6782" y="2147"/>
                    <a:pt x="6635" y="2245"/>
                  </a:cubicBezTo>
                  <a:lnTo>
                    <a:pt x="3464" y="4245"/>
                  </a:lnTo>
                  <a:cubicBezTo>
                    <a:pt x="3367" y="4294"/>
                    <a:pt x="3220" y="4245"/>
                    <a:pt x="3123"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6230933" y="2682517"/>
              <a:ext cx="220908" cy="140345"/>
            </a:xfrm>
            <a:custGeom>
              <a:rect b="b" l="l" r="r" t="t"/>
              <a:pathLst>
                <a:path extrusionOk="0" h="6050" w="9612">
                  <a:moveTo>
                    <a:pt x="9465" y="3708"/>
                  </a:moveTo>
                  <a:lnTo>
                    <a:pt x="7074" y="2196"/>
                  </a:lnTo>
                  <a:lnTo>
                    <a:pt x="7074" y="2196"/>
                  </a:lnTo>
                  <a:lnTo>
                    <a:pt x="3610" y="98"/>
                  </a:lnTo>
                  <a:cubicBezTo>
                    <a:pt x="3513" y="0"/>
                    <a:pt x="3366" y="0"/>
                    <a:pt x="3269" y="98"/>
                  </a:cubicBezTo>
                  <a:lnTo>
                    <a:pt x="98" y="2049"/>
                  </a:lnTo>
                  <a:cubicBezTo>
                    <a:pt x="0" y="2147"/>
                    <a:pt x="0" y="2293"/>
                    <a:pt x="98" y="2342"/>
                  </a:cubicBezTo>
                  <a:lnTo>
                    <a:pt x="1952" y="3513"/>
                  </a:lnTo>
                  <a:lnTo>
                    <a:pt x="1952" y="3513"/>
                  </a:lnTo>
                  <a:lnTo>
                    <a:pt x="6001" y="5952"/>
                  </a:lnTo>
                  <a:cubicBezTo>
                    <a:pt x="6098" y="6050"/>
                    <a:pt x="6196" y="6050"/>
                    <a:pt x="6342" y="5952"/>
                  </a:cubicBezTo>
                  <a:lnTo>
                    <a:pt x="9465" y="4001"/>
                  </a:lnTo>
                  <a:cubicBezTo>
                    <a:pt x="9611" y="3903"/>
                    <a:pt x="9611" y="3757"/>
                    <a:pt x="9465" y="37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6134499" y="2743615"/>
              <a:ext cx="262391" cy="165259"/>
            </a:xfrm>
            <a:custGeom>
              <a:rect b="b" l="l" r="r" t="t"/>
              <a:pathLst>
                <a:path extrusionOk="0" h="7124" w="11417">
                  <a:moveTo>
                    <a:pt x="11319" y="4782"/>
                  </a:moveTo>
                  <a:lnTo>
                    <a:pt x="7123" y="2196"/>
                  </a:lnTo>
                  <a:lnTo>
                    <a:pt x="7123" y="2196"/>
                  </a:lnTo>
                  <a:lnTo>
                    <a:pt x="3611" y="49"/>
                  </a:lnTo>
                  <a:cubicBezTo>
                    <a:pt x="3513" y="1"/>
                    <a:pt x="3415" y="1"/>
                    <a:pt x="3318" y="49"/>
                  </a:cubicBezTo>
                  <a:lnTo>
                    <a:pt x="147" y="2050"/>
                  </a:lnTo>
                  <a:cubicBezTo>
                    <a:pt x="0" y="2098"/>
                    <a:pt x="0" y="2294"/>
                    <a:pt x="147" y="2342"/>
                  </a:cubicBezTo>
                  <a:lnTo>
                    <a:pt x="2001" y="3465"/>
                  </a:lnTo>
                  <a:lnTo>
                    <a:pt x="2001" y="3465"/>
                  </a:lnTo>
                  <a:lnTo>
                    <a:pt x="7806" y="7075"/>
                  </a:lnTo>
                  <a:cubicBezTo>
                    <a:pt x="7904" y="7124"/>
                    <a:pt x="8001" y="7124"/>
                    <a:pt x="8099" y="7075"/>
                  </a:cubicBezTo>
                  <a:lnTo>
                    <a:pt x="11270" y="5075"/>
                  </a:lnTo>
                  <a:cubicBezTo>
                    <a:pt x="11417" y="5026"/>
                    <a:pt x="11417" y="4879"/>
                    <a:pt x="11319" y="47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6332952" y="2866971"/>
              <a:ext cx="155890" cy="98473"/>
            </a:xfrm>
            <a:custGeom>
              <a:rect b="b" l="l" r="r" t="t"/>
              <a:pathLst>
                <a:path extrusionOk="0" h="4245" w="6783">
                  <a:moveTo>
                    <a:pt x="3172" y="4196"/>
                  </a:moveTo>
                  <a:lnTo>
                    <a:pt x="147" y="2342"/>
                  </a:lnTo>
                  <a:cubicBezTo>
                    <a:pt x="1" y="2245"/>
                    <a:pt x="1" y="2098"/>
                    <a:pt x="147" y="2050"/>
                  </a:cubicBezTo>
                  <a:lnTo>
                    <a:pt x="3318" y="49"/>
                  </a:lnTo>
                  <a:cubicBezTo>
                    <a:pt x="3416" y="0"/>
                    <a:pt x="3513" y="0"/>
                    <a:pt x="3611" y="49"/>
                  </a:cubicBezTo>
                  <a:lnTo>
                    <a:pt x="6685" y="1903"/>
                  </a:lnTo>
                  <a:cubicBezTo>
                    <a:pt x="6782" y="2001"/>
                    <a:pt x="6782" y="2147"/>
                    <a:pt x="6685" y="2196"/>
                  </a:cubicBezTo>
                  <a:lnTo>
                    <a:pt x="3513" y="4196"/>
                  </a:lnTo>
                  <a:cubicBezTo>
                    <a:pt x="3416" y="4245"/>
                    <a:pt x="3269" y="4245"/>
                    <a:pt x="3172"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6423778" y="2923545"/>
              <a:ext cx="155867" cy="99633"/>
            </a:xfrm>
            <a:custGeom>
              <a:rect b="b" l="l" r="r" t="t"/>
              <a:pathLst>
                <a:path extrusionOk="0" h="4295" w="6782">
                  <a:moveTo>
                    <a:pt x="3172" y="4197"/>
                  </a:moveTo>
                  <a:lnTo>
                    <a:pt x="147" y="2343"/>
                  </a:lnTo>
                  <a:cubicBezTo>
                    <a:pt x="1" y="2294"/>
                    <a:pt x="1" y="2147"/>
                    <a:pt x="147" y="2050"/>
                  </a:cubicBezTo>
                  <a:lnTo>
                    <a:pt x="3318" y="98"/>
                  </a:lnTo>
                  <a:cubicBezTo>
                    <a:pt x="3416" y="1"/>
                    <a:pt x="3513" y="1"/>
                    <a:pt x="3660" y="98"/>
                  </a:cubicBezTo>
                  <a:lnTo>
                    <a:pt x="6684" y="1952"/>
                  </a:lnTo>
                  <a:cubicBezTo>
                    <a:pt x="6782" y="2001"/>
                    <a:pt x="6782" y="2147"/>
                    <a:pt x="6684" y="2245"/>
                  </a:cubicBezTo>
                  <a:lnTo>
                    <a:pt x="3513" y="4197"/>
                  </a:lnTo>
                  <a:cubicBezTo>
                    <a:pt x="3416" y="4294"/>
                    <a:pt x="3269" y="4294"/>
                    <a:pt x="3172" y="41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6515730" y="2980143"/>
              <a:ext cx="155867" cy="98473"/>
            </a:xfrm>
            <a:custGeom>
              <a:rect b="b" l="l" r="r" t="t"/>
              <a:pathLst>
                <a:path extrusionOk="0" h="4245" w="6782">
                  <a:moveTo>
                    <a:pt x="3171" y="4196"/>
                  </a:moveTo>
                  <a:lnTo>
                    <a:pt x="98" y="2342"/>
                  </a:lnTo>
                  <a:cubicBezTo>
                    <a:pt x="0" y="2244"/>
                    <a:pt x="0" y="2098"/>
                    <a:pt x="98" y="2049"/>
                  </a:cubicBezTo>
                  <a:lnTo>
                    <a:pt x="3269" y="49"/>
                  </a:lnTo>
                  <a:cubicBezTo>
                    <a:pt x="3366" y="0"/>
                    <a:pt x="3513" y="0"/>
                    <a:pt x="3610" y="49"/>
                  </a:cubicBezTo>
                  <a:lnTo>
                    <a:pt x="6635" y="1903"/>
                  </a:lnTo>
                  <a:cubicBezTo>
                    <a:pt x="6782" y="2001"/>
                    <a:pt x="6782" y="2147"/>
                    <a:pt x="6635" y="2196"/>
                  </a:cubicBezTo>
                  <a:lnTo>
                    <a:pt x="3464" y="4196"/>
                  </a:lnTo>
                  <a:cubicBezTo>
                    <a:pt x="3366" y="4245"/>
                    <a:pt x="3269" y="4245"/>
                    <a:pt x="3171"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6605430" y="3036718"/>
              <a:ext cx="155867" cy="98497"/>
            </a:xfrm>
            <a:custGeom>
              <a:rect b="b" l="l" r="r" t="t"/>
              <a:pathLst>
                <a:path extrusionOk="0" h="4246" w="6782">
                  <a:moveTo>
                    <a:pt x="3171" y="4196"/>
                  </a:moveTo>
                  <a:lnTo>
                    <a:pt x="146" y="2342"/>
                  </a:lnTo>
                  <a:cubicBezTo>
                    <a:pt x="0" y="2294"/>
                    <a:pt x="0" y="2147"/>
                    <a:pt x="146" y="2050"/>
                  </a:cubicBezTo>
                  <a:lnTo>
                    <a:pt x="3318" y="49"/>
                  </a:lnTo>
                  <a:cubicBezTo>
                    <a:pt x="3415" y="1"/>
                    <a:pt x="3513" y="1"/>
                    <a:pt x="3610" y="49"/>
                  </a:cubicBezTo>
                  <a:lnTo>
                    <a:pt x="6684" y="1952"/>
                  </a:lnTo>
                  <a:cubicBezTo>
                    <a:pt x="6782" y="2001"/>
                    <a:pt x="6782" y="2147"/>
                    <a:pt x="6684" y="2245"/>
                  </a:cubicBezTo>
                  <a:lnTo>
                    <a:pt x="3513" y="4196"/>
                  </a:lnTo>
                  <a:cubicBezTo>
                    <a:pt x="3415" y="4245"/>
                    <a:pt x="3269" y="4245"/>
                    <a:pt x="3171" y="4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6697360" y="3093293"/>
              <a:ext cx="155890" cy="98497"/>
            </a:xfrm>
            <a:custGeom>
              <a:rect b="b" l="l" r="r" t="t"/>
              <a:pathLst>
                <a:path extrusionOk="0" h="4246" w="6783">
                  <a:moveTo>
                    <a:pt x="3123" y="4197"/>
                  </a:moveTo>
                  <a:lnTo>
                    <a:pt x="98" y="2343"/>
                  </a:lnTo>
                  <a:cubicBezTo>
                    <a:pt x="1" y="2294"/>
                    <a:pt x="1" y="2099"/>
                    <a:pt x="98" y="2050"/>
                  </a:cubicBezTo>
                  <a:lnTo>
                    <a:pt x="3270" y="50"/>
                  </a:lnTo>
                  <a:cubicBezTo>
                    <a:pt x="3367" y="1"/>
                    <a:pt x="3513" y="1"/>
                    <a:pt x="3611" y="50"/>
                  </a:cubicBezTo>
                  <a:lnTo>
                    <a:pt x="6685" y="1953"/>
                  </a:lnTo>
                  <a:cubicBezTo>
                    <a:pt x="6782" y="2001"/>
                    <a:pt x="6782" y="2148"/>
                    <a:pt x="6685" y="2245"/>
                  </a:cubicBezTo>
                  <a:lnTo>
                    <a:pt x="3513" y="4197"/>
                  </a:lnTo>
                  <a:cubicBezTo>
                    <a:pt x="3367" y="4246"/>
                    <a:pt x="3221" y="4246"/>
                    <a:pt x="3123" y="41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6788186" y="3148754"/>
              <a:ext cx="155890" cy="99610"/>
            </a:xfrm>
            <a:custGeom>
              <a:rect b="b" l="l" r="r" t="t"/>
              <a:pathLst>
                <a:path extrusionOk="0" h="4294" w="6783">
                  <a:moveTo>
                    <a:pt x="3172" y="4245"/>
                  </a:moveTo>
                  <a:lnTo>
                    <a:pt x="98" y="2342"/>
                  </a:lnTo>
                  <a:cubicBezTo>
                    <a:pt x="1" y="2294"/>
                    <a:pt x="1" y="2147"/>
                    <a:pt x="98" y="2050"/>
                  </a:cubicBezTo>
                  <a:lnTo>
                    <a:pt x="3269" y="98"/>
                  </a:lnTo>
                  <a:cubicBezTo>
                    <a:pt x="3367" y="1"/>
                    <a:pt x="3513" y="1"/>
                    <a:pt x="3611" y="98"/>
                  </a:cubicBezTo>
                  <a:lnTo>
                    <a:pt x="6636" y="1903"/>
                  </a:lnTo>
                  <a:cubicBezTo>
                    <a:pt x="6782" y="2001"/>
                    <a:pt x="6782" y="2147"/>
                    <a:pt x="6636" y="2196"/>
                  </a:cubicBezTo>
                  <a:lnTo>
                    <a:pt x="3464" y="4196"/>
                  </a:lnTo>
                  <a:cubicBezTo>
                    <a:pt x="3367" y="4245"/>
                    <a:pt x="3269" y="4294"/>
                    <a:pt x="3172" y="42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6879012" y="3206465"/>
              <a:ext cx="155867" cy="98497"/>
            </a:xfrm>
            <a:custGeom>
              <a:rect b="b" l="l" r="r" t="t"/>
              <a:pathLst>
                <a:path extrusionOk="0" h="4246" w="6782">
                  <a:moveTo>
                    <a:pt x="3172" y="4148"/>
                  </a:moveTo>
                  <a:lnTo>
                    <a:pt x="98" y="2343"/>
                  </a:lnTo>
                  <a:cubicBezTo>
                    <a:pt x="0" y="2245"/>
                    <a:pt x="0" y="2099"/>
                    <a:pt x="98" y="2050"/>
                  </a:cubicBezTo>
                  <a:lnTo>
                    <a:pt x="3269" y="50"/>
                  </a:lnTo>
                  <a:cubicBezTo>
                    <a:pt x="3367" y="1"/>
                    <a:pt x="3513" y="1"/>
                    <a:pt x="3611" y="50"/>
                  </a:cubicBezTo>
                  <a:lnTo>
                    <a:pt x="6635" y="1903"/>
                  </a:lnTo>
                  <a:cubicBezTo>
                    <a:pt x="6782" y="1952"/>
                    <a:pt x="6782" y="2099"/>
                    <a:pt x="6635" y="2196"/>
                  </a:cubicBezTo>
                  <a:lnTo>
                    <a:pt x="3464" y="4148"/>
                  </a:lnTo>
                  <a:cubicBezTo>
                    <a:pt x="3367" y="4245"/>
                    <a:pt x="3269" y="4245"/>
                    <a:pt x="3172" y="41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6969838" y="3263063"/>
              <a:ext cx="155867" cy="98473"/>
            </a:xfrm>
            <a:custGeom>
              <a:rect b="b" l="l" r="r" t="t"/>
              <a:pathLst>
                <a:path extrusionOk="0" h="4245" w="6782">
                  <a:moveTo>
                    <a:pt x="3171" y="4147"/>
                  </a:moveTo>
                  <a:lnTo>
                    <a:pt x="98" y="2342"/>
                  </a:lnTo>
                  <a:cubicBezTo>
                    <a:pt x="0" y="2244"/>
                    <a:pt x="0" y="2098"/>
                    <a:pt x="98" y="2049"/>
                  </a:cubicBezTo>
                  <a:lnTo>
                    <a:pt x="3269" y="49"/>
                  </a:lnTo>
                  <a:cubicBezTo>
                    <a:pt x="3367" y="0"/>
                    <a:pt x="3513" y="0"/>
                    <a:pt x="3610" y="49"/>
                  </a:cubicBezTo>
                  <a:lnTo>
                    <a:pt x="6684" y="1903"/>
                  </a:lnTo>
                  <a:cubicBezTo>
                    <a:pt x="6782" y="2000"/>
                    <a:pt x="6782" y="2147"/>
                    <a:pt x="6684" y="2196"/>
                  </a:cubicBezTo>
                  <a:lnTo>
                    <a:pt x="3464" y="4196"/>
                  </a:lnTo>
                  <a:cubicBezTo>
                    <a:pt x="3367" y="4245"/>
                    <a:pt x="3269" y="4245"/>
                    <a:pt x="3171" y="4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7152594" y="3378486"/>
              <a:ext cx="270251" cy="169783"/>
            </a:xfrm>
            <a:custGeom>
              <a:rect b="b" l="l" r="r" t="t"/>
              <a:pathLst>
                <a:path extrusionOk="0" h="7319" w="11759">
                  <a:moveTo>
                    <a:pt x="11661" y="4977"/>
                  </a:moveTo>
                  <a:lnTo>
                    <a:pt x="10246" y="4099"/>
                  </a:lnTo>
                  <a:lnTo>
                    <a:pt x="10246" y="4099"/>
                  </a:lnTo>
                  <a:lnTo>
                    <a:pt x="3611" y="49"/>
                  </a:lnTo>
                  <a:cubicBezTo>
                    <a:pt x="3513" y="1"/>
                    <a:pt x="3416" y="1"/>
                    <a:pt x="3318" y="49"/>
                  </a:cubicBezTo>
                  <a:lnTo>
                    <a:pt x="147" y="2050"/>
                  </a:lnTo>
                  <a:cubicBezTo>
                    <a:pt x="1" y="2098"/>
                    <a:pt x="1" y="2245"/>
                    <a:pt x="147" y="2342"/>
                  </a:cubicBezTo>
                  <a:lnTo>
                    <a:pt x="5123" y="5367"/>
                  </a:lnTo>
                  <a:lnTo>
                    <a:pt x="5123" y="5367"/>
                  </a:lnTo>
                  <a:lnTo>
                    <a:pt x="8197" y="7221"/>
                  </a:lnTo>
                  <a:cubicBezTo>
                    <a:pt x="8294" y="7319"/>
                    <a:pt x="8392" y="7319"/>
                    <a:pt x="8490" y="7221"/>
                  </a:cubicBezTo>
                  <a:lnTo>
                    <a:pt x="11661" y="5270"/>
                  </a:lnTo>
                  <a:cubicBezTo>
                    <a:pt x="11758" y="5172"/>
                    <a:pt x="11758" y="5026"/>
                    <a:pt x="11661" y="497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7171646" y="3509751"/>
              <a:ext cx="155890" cy="99633"/>
            </a:xfrm>
            <a:custGeom>
              <a:rect b="b" l="l" r="r" t="t"/>
              <a:pathLst>
                <a:path extrusionOk="0" h="4295" w="6783">
                  <a:moveTo>
                    <a:pt x="3172" y="4245"/>
                  </a:moveTo>
                  <a:lnTo>
                    <a:pt x="99" y="2391"/>
                  </a:lnTo>
                  <a:cubicBezTo>
                    <a:pt x="1" y="2294"/>
                    <a:pt x="1" y="2148"/>
                    <a:pt x="99" y="2099"/>
                  </a:cubicBezTo>
                  <a:lnTo>
                    <a:pt x="3270" y="98"/>
                  </a:lnTo>
                  <a:cubicBezTo>
                    <a:pt x="3367" y="1"/>
                    <a:pt x="3514" y="1"/>
                    <a:pt x="3611" y="98"/>
                  </a:cubicBezTo>
                  <a:lnTo>
                    <a:pt x="6685" y="1952"/>
                  </a:lnTo>
                  <a:cubicBezTo>
                    <a:pt x="6782" y="2001"/>
                    <a:pt x="6782" y="2196"/>
                    <a:pt x="6685" y="2245"/>
                  </a:cubicBezTo>
                  <a:lnTo>
                    <a:pt x="3465" y="4245"/>
                  </a:lnTo>
                  <a:cubicBezTo>
                    <a:pt x="3367" y="4294"/>
                    <a:pt x="3270" y="4294"/>
                    <a:pt x="3172" y="42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7123452" y="3455450"/>
              <a:ext cx="113258" cy="71309"/>
            </a:xfrm>
            <a:custGeom>
              <a:rect b="b" l="l" r="r" t="t"/>
              <a:pathLst>
                <a:path extrusionOk="0" h="3074" w="4928">
                  <a:moveTo>
                    <a:pt x="3171" y="2976"/>
                  </a:moveTo>
                  <a:lnTo>
                    <a:pt x="146" y="1171"/>
                  </a:lnTo>
                  <a:cubicBezTo>
                    <a:pt x="0" y="1073"/>
                    <a:pt x="0" y="927"/>
                    <a:pt x="146" y="829"/>
                  </a:cubicBezTo>
                  <a:lnTo>
                    <a:pt x="1415" y="49"/>
                  </a:lnTo>
                  <a:cubicBezTo>
                    <a:pt x="1512" y="0"/>
                    <a:pt x="1659" y="0"/>
                    <a:pt x="1756" y="49"/>
                  </a:cubicBezTo>
                  <a:lnTo>
                    <a:pt x="4781" y="1854"/>
                  </a:lnTo>
                  <a:cubicBezTo>
                    <a:pt x="4928" y="1952"/>
                    <a:pt x="4928" y="2098"/>
                    <a:pt x="4781" y="2196"/>
                  </a:cubicBezTo>
                  <a:lnTo>
                    <a:pt x="3562" y="2976"/>
                  </a:lnTo>
                  <a:cubicBezTo>
                    <a:pt x="3415" y="3074"/>
                    <a:pt x="3269" y="3074"/>
                    <a:pt x="3171" y="29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7080843" y="3481476"/>
              <a:ext cx="112132" cy="71309"/>
            </a:xfrm>
            <a:custGeom>
              <a:rect b="b" l="l" r="r" t="t"/>
              <a:pathLst>
                <a:path extrusionOk="0" h="3074" w="4879">
                  <a:moveTo>
                    <a:pt x="3171" y="3025"/>
                  </a:moveTo>
                  <a:lnTo>
                    <a:pt x="98" y="1171"/>
                  </a:lnTo>
                  <a:cubicBezTo>
                    <a:pt x="0" y="1122"/>
                    <a:pt x="0" y="927"/>
                    <a:pt x="98" y="878"/>
                  </a:cubicBezTo>
                  <a:lnTo>
                    <a:pt x="1366" y="49"/>
                  </a:lnTo>
                  <a:cubicBezTo>
                    <a:pt x="1464" y="0"/>
                    <a:pt x="1610" y="0"/>
                    <a:pt x="1708" y="49"/>
                  </a:cubicBezTo>
                  <a:lnTo>
                    <a:pt x="4781" y="1903"/>
                  </a:lnTo>
                  <a:cubicBezTo>
                    <a:pt x="4879" y="1952"/>
                    <a:pt x="4879" y="2147"/>
                    <a:pt x="4781" y="2196"/>
                  </a:cubicBezTo>
                  <a:lnTo>
                    <a:pt x="3464" y="3025"/>
                  </a:lnTo>
                  <a:cubicBezTo>
                    <a:pt x="3366" y="3074"/>
                    <a:pt x="3269" y="3074"/>
                    <a:pt x="3171" y="3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6990017" y="3397715"/>
              <a:ext cx="154764" cy="98497"/>
            </a:xfrm>
            <a:custGeom>
              <a:rect b="b" l="l" r="r" t="t"/>
              <a:pathLst>
                <a:path extrusionOk="0" h="4246" w="6734">
                  <a:moveTo>
                    <a:pt x="3123" y="4197"/>
                  </a:moveTo>
                  <a:lnTo>
                    <a:pt x="98" y="2343"/>
                  </a:lnTo>
                  <a:cubicBezTo>
                    <a:pt x="0" y="2294"/>
                    <a:pt x="0" y="2099"/>
                    <a:pt x="98" y="2050"/>
                  </a:cubicBezTo>
                  <a:lnTo>
                    <a:pt x="3269" y="50"/>
                  </a:lnTo>
                  <a:cubicBezTo>
                    <a:pt x="3367" y="1"/>
                    <a:pt x="3513" y="1"/>
                    <a:pt x="3611" y="50"/>
                  </a:cubicBezTo>
                  <a:lnTo>
                    <a:pt x="6635" y="1904"/>
                  </a:lnTo>
                  <a:cubicBezTo>
                    <a:pt x="6733" y="2001"/>
                    <a:pt x="6733" y="2148"/>
                    <a:pt x="6635" y="2245"/>
                  </a:cubicBezTo>
                  <a:lnTo>
                    <a:pt x="3464" y="4197"/>
                  </a:lnTo>
                  <a:cubicBezTo>
                    <a:pt x="3367" y="4245"/>
                    <a:pt x="3220" y="4245"/>
                    <a:pt x="3123" y="41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6899191" y="3342277"/>
              <a:ext cx="154764" cy="98473"/>
            </a:xfrm>
            <a:custGeom>
              <a:rect b="b" l="l" r="r" t="t"/>
              <a:pathLst>
                <a:path extrusionOk="0" h="4245" w="6734">
                  <a:moveTo>
                    <a:pt x="3123" y="4147"/>
                  </a:moveTo>
                  <a:lnTo>
                    <a:pt x="98" y="2342"/>
                  </a:lnTo>
                  <a:cubicBezTo>
                    <a:pt x="1" y="2245"/>
                    <a:pt x="1" y="2098"/>
                    <a:pt x="98" y="2049"/>
                  </a:cubicBezTo>
                  <a:lnTo>
                    <a:pt x="3269" y="49"/>
                  </a:lnTo>
                  <a:cubicBezTo>
                    <a:pt x="3367" y="0"/>
                    <a:pt x="3464" y="0"/>
                    <a:pt x="3562" y="49"/>
                  </a:cubicBezTo>
                  <a:lnTo>
                    <a:pt x="6636" y="1903"/>
                  </a:lnTo>
                  <a:cubicBezTo>
                    <a:pt x="6733" y="2001"/>
                    <a:pt x="6733" y="2147"/>
                    <a:pt x="6636" y="2196"/>
                  </a:cubicBezTo>
                  <a:lnTo>
                    <a:pt x="3464" y="4196"/>
                  </a:lnTo>
                  <a:cubicBezTo>
                    <a:pt x="3367" y="4245"/>
                    <a:pt x="3221" y="4245"/>
                    <a:pt x="3123" y="4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6446209" y="3059357"/>
              <a:ext cx="514670" cy="322561"/>
            </a:xfrm>
            <a:custGeom>
              <a:rect b="b" l="l" r="r" t="t"/>
              <a:pathLst>
                <a:path extrusionOk="0" h="13905" w="22394">
                  <a:moveTo>
                    <a:pt x="98" y="2049"/>
                  </a:moveTo>
                  <a:lnTo>
                    <a:pt x="3269" y="49"/>
                  </a:lnTo>
                  <a:cubicBezTo>
                    <a:pt x="3367" y="0"/>
                    <a:pt x="3513" y="0"/>
                    <a:pt x="3611" y="49"/>
                  </a:cubicBezTo>
                  <a:lnTo>
                    <a:pt x="22296" y="11563"/>
                  </a:lnTo>
                  <a:cubicBezTo>
                    <a:pt x="22394" y="11661"/>
                    <a:pt x="22394" y="11807"/>
                    <a:pt x="22296" y="11856"/>
                  </a:cubicBezTo>
                  <a:lnTo>
                    <a:pt x="19125" y="13856"/>
                  </a:lnTo>
                  <a:cubicBezTo>
                    <a:pt x="19027" y="13905"/>
                    <a:pt x="18881" y="13905"/>
                    <a:pt x="18784" y="13856"/>
                  </a:cubicBezTo>
                  <a:lnTo>
                    <a:pt x="98" y="2342"/>
                  </a:lnTo>
                  <a:cubicBezTo>
                    <a:pt x="0" y="2293"/>
                    <a:pt x="0" y="2098"/>
                    <a:pt x="98" y="20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6310521" y="2975620"/>
              <a:ext cx="197374" cy="124501"/>
            </a:xfrm>
            <a:custGeom>
              <a:rect b="b" l="l" r="r" t="t"/>
              <a:pathLst>
                <a:path extrusionOk="0" h="5367" w="8588">
                  <a:moveTo>
                    <a:pt x="8490" y="3074"/>
                  </a:moveTo>
                  <a:lnTo>
                    <a:pt x="7075" y="2196"/>
                  </a:lnTo>
                  <a:lnTo>
                    <a:pt x="7075" y="2196"/>
                  </a:lnTo>
                  <a:lnTo>
                    <a:pt x="3611" y="49"/>
                  </a:lnTo>
                  <a:cubicBezTo>
                    <a:pt x="3514" y="0"/>
                    <a:pt x="3367" y="0"/>
                    <a:pt x="3270" y="49"/>
                  </a:cubicBezTo>
                  <a:lnTo>
                    <a:pt x="99" y="2049"/>
                  </a:lnTo>
                  <a:cubicBezTo>
                    <a:pt x="1" y="2098"/>
                    <a:pt x="1" y="2244"/>
                    <a:pt x="99" y="2342"/>
                  </a:cubicBezTo>
                  <a:lnTo>
                    <a:pt x="1952" y="3464"/>
                  </a:lnTo>
                  <a:lnTo>
                    <a:pt x="1952" y="3464"/>
                  </a:lnTo>
                  <a:lnTo>
                    <a:pt x="5026" y="5318"/>
                  </a:lnTo>
                  <a:cubicBezTo>
                    <a:pt x="5124" y="5367"/>
                    <a:pt x="5270" y="5367"/>
                    <a:pt x="5368" y="5318"/>
                  </a:cubicBezTo>
                  <a:lnTo>
                    <a:pt x="8539" y="3318"/>
                  </a:lnTo>
                  <a:cubicBezTo>
                    <a:pt x="8588" y="3269"/>
                    <a:pt x="8588" y="3122"/>
                    <a:pt x="8490" y="30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6220821" y="2920159"/>
              <a:ext cx="155890" cy="98497"/>
            </a:xfrm>
            <a:custGeom>
              <a:rect b="b" l="l" r="r" t="t"/>
              <a:pathLst>
                <a:path extrusionOk="0" h="4246" w="6783">
                  <a:moveTo>
                    <a:pt x="3172" y="4147"/>
                  </a:moveTo>
                  <a:lnTo>
                    <a:pt x="147" y="2342"/>
                  </a:lnTo>
                  <a:cubicBezTo>
                    <a:pt x="1" y="2245"/>
                    <a:pt x="1" y="2098"/>
                    <a:pt x="147" y="2050"/>
                  </a:cubicBezTo>
                  <a:lnTo>
                    <a:pt x="3318" y="49"/>
                  </a:lnTo>
                  <a:cubicBezTo>
                    <a:pt x="3416" y="0"/>
                    <a:pt x="3514" y="0"/>
                    <a:pt x="3611" y="49"/>
                  </a:cubicBezTo>
                  <a:lnTo>
                    <a:pt x="6685" y="1903"/>
                  </a:lnTo>
                  <a:cubicBezTo>
                    <a:pt x="6782" y="2001"/>
                    <a:pt x="6782" y="2147"/>
                    <a:pt x="6685" y="2196"/>
                  </a:cubicBezTo>
                  <a:lnTo>
                    <a:pt x="3514" y="4196"/>
                  </a:lnTo>
                  <a:cubicBezTo>
                    <a:pt x="3416" y="4245"/>
                    <a:pt x="3270" y="4245"/>
                    <a:pt x="3172" y="4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27"/>
          <p:cNvSpPr/>
          <p:nvPr/>
        </p:nvSpPr>
        <p:spPr>
          <a:xfrm>
            <a:off x="6034812" y="2520320"/>
            <a:ext cx="498759" cy="435492"/>
          </a:xfrm>
          <a:custGeom>
            <a:rect b="b" l="l" r="r" t="t"/>
            <a:pathLst>
              <a:path extrusionOk="0" h="17516" w="20248">
                <a:moveTo>
                  <a:pt x="6919" y="1"/>
                </a:moveTo>
                <a:cubicBezTo>
                  <a:pt x="6782" y="1"/>
                  <a:pt x="6652" y="66"/>
                  <a:pt x="6587" y="196"/>
                </a:cubicBezTo>
                <a:lnTo>
                  <a:pt x="488" y="9563"/>
                </a:lnTo>
                <a:lnTo>
                  <a:pt x="244" y="9466"/>
                </a:lnTo>
                <a:lnTo>
                  <a:pt x="0" y="9563"/>
                </a:lnTo>
                <a:lnTo>
                  <a:pt x="244" y="10100"/>
                </a:lnTo>
                <a:cubicBezTo>
                  <a:pt x="293" y="10246"/>
                  <a:pt x="342" y="10344"/>
                  <a:pt x="439" y="10393"/>
                </a:cubicBezTo>
                <a:lnTo>
                  <a:pt x="13319" y="17467"/>
                </a:lnTo>
                <a:cubicBezTo>
                  <a:pt x="13384" y="17499"/>
                  <a:pt x="13455" y="17516"/>
                  <a:pt x="13525" y="17516"/>
                </a:cubicBezTo>
                <a:cubicBezTo>
                  <a:pt x="13666" y="17516"/>
                  <a:pt x="13807" y="17450"/>
                  <a:pt x="13905" y="17320"/>
                </a:cubicBezTo>
                <a:lnTo>
                  <a:pt x="20198" y="7660"/>
                </a:lnTo>
                <a:cubicBezTo>
                  <a:pt x="20247" y="7563"/>
                  <a:pt x="20247" y="7416"/>
                  <a:pt x="20198" y="7319"/>
                </a:cubicBezTo>
                <a:lnTo>
                  <a:pt x="20003" y="6782"/>
                </a:lnTo>
                <a:lnTo>
                  <a:pt x="19662" y="6929"/>
                </a:lnTo>
                <a:lnTo>
                  <a:pt x="7123" y="50"/>
                </a:lnTo>
                <a:cubicBezTo>
                  <a:pt x="7058" y="17"/>
                  <a:pt x="6988" y="1"/>
                  <a:pt x="6919" y="1"/>
                </a:cubicBezTo>
                <a:close/>
              </a:path>
            </a:pathLst>
          </a:custGeom>
          <a:solidFill>
            <a:srgbClr val="F8F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6032398" y="2504011"/>
            <a:ext cx="496370" cy="436983"/>
          </a:xfrm>
          <a:custGeom>
            <a:rect b="b" l="l" r="r" t="t"/>
            <a:pathLst>
              <a:path extrusionOk="0" h="17576" w="20151">
                <a:moveTo>
                  <a:pt x="6820" y="1"/>
                </a:moveTo>
                <a:cubicBezTo>
                  <a:pt x="6679" y="1"/>
                  <a:pt x="6538" y="88"/>
                  <a:pt x="6441" y="218"/>
                </a:cubicBezTo>
                <a:lnTo>
                  <a:pt x="147" y="9926"/>
                </a:lnTo>
                <a:cubicBezTo>
                  <a:pt x="1" y="10073"/>
                  <a:pt x="98" y="10317"/>
                  <a:pt x="293" y="10414"/>
                </a:cubicBezTo>
                <a:lnTo>
                  <a:pt x="13125" y="17537"/>
                </a:lnTo>
                <a:cubicBezTo>
                  <a:pt x="13190" y="17563"/>
                  <a:pt x="13255" y="17576"/>
                  <a:pt x="13319" y="17576"/>
                </a:cubicBezTo>
                <a:cubicBezTo>
                  <a:pt x="13492" y="17576"/>
                  <a:pt x="13652" y="17485"/>
                  <a:pt x="13759" y="17342"/>
                </a:cubicBezTo>
                <a:lnTo>
                  <a:pt x="20004" y="7731"/>
                </a:lnTo>
                <a:cubicBezTo>
                  <a:pt x="20150" y="7536"/>
                  <a:pt x="20101" y="7292"/>
                  <a:pt x="19906" y="7194"/>
                </a:cubicBezTo>
                <a:lnTo>
                  <a:pt x="7026" y="71"/>
                </a:lnTo>
                <a:cubicBezTo>
                  <a:pt x="6961" y="22"/>
                  <a:pt x="6891" y="1"/>
                  <a:pt x="6820" y="1"/>
                </a:cubicBezTo>
                <a:close/>
              </a:path>
            </a:pathLst>
          </a:custGeom>
          <a:solidFill>
            <a:srgbClr val="F49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6049222" y="2516690"/>
            <a:ext cx="465111" cy="412444"/>
          </a:xfrm>
          <a:custGeom>
            <a:rect b="b" l="l" r="r" t="t"/>
            <a:pathLst>
              <a:path extrusionOk="0" fill="none" h="16589" w="18882">
                <a:moveTo>
                  <a:pt x="196" y="9807"/>
                </a:moveTo>
                <a:lnTo>
                  <a:pt x="12246" y="16491"/>
                </a:lnTo>
                <a:cubicBezTo>
                  <a:pt x="12490" y="16588"/>
                  <a:pt x="12734" y="16539"/>
                  <a:pt x="12881" y="16344"/>
                </a:cubicBezTo>
                <a:lnTo>
                  <a:pt x="18784" y="7270"/>
                </a:lnTo>
                <a:cubicBezTo>
                  <a:pt x="18882" y="7075"/>
                  <a:pt x="18833" y="6879"/>
                  <a:pt x="18638" y="6782"/>
                </a:cubicBezTo>
                <a:lnTo>
                  <a:pt x="6538" y="98"/>
                </a:lnTo>
                <a:cubicBezTo>
                  <a:pt x="6392" y="0"/>
                  <a:pt x="6148" y="49"/>
                  <a:pt x="6050" y="196"/>
                </a:cubicBezTo>
                <a:lnTo>
                  <a:pt x="98" y="9319"/>
                </a:lnTo>
                <a:cubicBezTo>
                  <a:pt x="1" y="9465"/>
                  <a:pt x="50" y="9709"/>
                  <a:pt x="196" y="9807"/>
                </a:cubicBezTo>
                <a:close/>
              </a:path>
            </a:pathLst>
          </a:custGeom>
          <a:noFill/>
          <a:ln cap="flat" cmpd="sng" w="2450">
            <a:solidFill>
              <a:srgbClr val="F8FBFF"/>
            </a:solidFill>
            <a:prstDash val="solid"/>
            <a:miter lim="487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6382117" y="2766406"/>
            <a:ext cx="104590" cy="102061"/>
          </a:xfrm>
          <a:custGeom>
            <a:rect b="b" l="l" r="r" t="t"/>
            <a:pathLst>
              <a:path extrusionOk="0" h="4105" w="4246">
                <a:moveTo>
                  <a:pt x="1694" y="1"/>
                </a:moveTo>
                <a:cubicBezTo>
                  <a:pt x="1557" y="1"/>
                  <a:pt x="918" y="1094"/>
                  <a:pt x="684" y="1421"/>
                </a:cubicBezTo>
                <a:cubicBezTo>
                  <a:pt x="489" y="1617"/>
                  <a:pt x="391" y="1909"/>
                  <a:pt x="342" y="2202"/>
                </a:cubicBezTo>
                <a:cubicBezTo>
                  <a:pt x="245" y="2397"/>
                  <a:pt x="147" y="2544"/>
                  <a:pt x="1" y="2690"/>
                </a:cubicBezTo>
                <a:lnTo>
                  <a:pt x="2684" y="4105"/>
                </a:lnTo>
                <a:cubicBezTo>
                  <a:pt x="3172" y="3666"/>
                  <a:pt x="3562" y="3178"/>
                  <a:pt x="3904" y="2641"/>
                </a:cubicBezTo>
                <a:cubicBezTo>
                  <a:pt x="4002" y="2202"/>
                  <a:pt x="4245" y="836"/>
                  <a:pt x="4099" y="836"/>
                </a:cubicBezTo>
                <a:cubicBezTo>
                  <a:pt x="3709" y="1178"/>
                  <a:pt x="3319" y="1519"/>
                  <a:pt x="2879" y="1763"/>
                </a:cubicBezTo>
                <a:cubicBezTo>
                  <a:pt x="2659" y="1829"/>
                  <a:pt x="2379" y="1855"/>
                  <a:pt x="2139" y="1855"/>
                </a:cubicBezTo>
                <a:cubicBezTo>
                  <a:pt x="1846" y="1855"/>
                  <a:pt x="1611" y="1817"/>
                  <a:pt x="1611" y="1763"/>
                </a:cubicBezTo>
                <a:cubicBezTo>
                  <a:pt x="1611" y="1617"/>
                  <a:pt x="1806" y="1324"/>
                  <a:pt x="1904" y="885"/>
                </a:cubicBezTo>
                <a:cubicBezTo>
                  <a:pt x="2001" y="592"/>
                  <a:pt x="1952" y="251"/>
                  <a:pt x="1709" y="7"/>
                </a:cubicBezTo>
                <a:cubicBezTo>
                  <a:pt x="1705" y="3"/>
                  <a:pt x="1700" y="1"/>
                  <a:pt x="1694" y="1"/>
                </a:cubicBezTo>
                <a:close/>
              </a:path>
            </a:pathLst>
          </a:custGeom>
          <a:solidFill>
            <a:srgbClr val="F4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6019194" y="2588244"/>
            <a:ext cx="146637" cy="127395"/>
          </a:xfrm>
          <a:custGeom>
            <a:rect b="b" l="l" r="r" t="t"/>
            <a:pathLst>
              <a:path extrusionOk="0" h="5124" w="5953">
                <a:moveTo>
                  <a:pt x="5611" y="1"/>
                </a:moveTo>
                <a:cubicBezTo>
                  <a:pt x="5123" y="294"/>
                  <a:pt x="4684" y="635"/>
                  <a:pt x="4245" y="1025"/>
                </a:cubicBezTo>
                <a:lnTo>
                  <a:pt x="4781" y="196"/>
                </a:lnTo>
                <a:lnTo>
                  <a:pt x="4781" y="196"/>
                </a:lnTo>
                <a:cubicBezTo>
                  <a:pt x="4196" y="245"/>
                  <a:pt x="3610" y="391"/>
                  <a:pt x="3025" y="635"/>
                </a:cubicBezTo>
                <a:cubicBezTo>
                  <a:pt x="2391" y="977"/>
                  <a:pt x="2244" y="1855"/>
                  <a:pt x="2000" y="2099"/>
                </a:cubicBezTo>
                <a:cubicBezTo>
                  <a:pt x="1708" y="2343"/>
                  <a:pt x="0" y="3660"/>
                  <a:pt x="0" y="3660"/>
                </a:cubicBezTo>
                <a:lnTo>
                  <a:pt x="1415" y="5124"/>
                </a:lnTo>
                <a:lnTo>
                  <a:pt x="2830" y="3709"/>
                </a:lnTo>
                <a:cubicBezTo>
                  <a:pt x="3025" y="3514"/>
                  <a:pt x="3269" y="3367"/>
                  <a:pt x="3513" y="3270"/>
                </a:cubicBezTo>
                <a:cubicBezTo>
                  <a:pt x="4196" y="3026"/>
                  <a:pt x="4732" y="2440"/>
                  <a:pt x="4879" y="1757"/>
                </a:cubicBezTo>
                <a:cubicBezTo>
                  <a:pt x="5025" y="1464"/>
                  <a:pt x="5757" y="733"/>
                  <a:pt x="5855" y="586"/>
                </a:cubicBezTo>
                <a:cubicBezTo>
                  <a:pt x="5952" y="391"/>
                  <a:pt x="5903" y="1"/>
                  <a:pt x="5611" y="1"/>
                </a:cubicBezTo>
                <a:close/>
              </a:path>
            </a:pathLst>
          </a:custGeom>
          <a:solidFill>
            <a:srgbClr val="F4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6082650" y="2363863"/>
            <a:ext cx="53132" cy="73195"/>
          </a:xfrm>
          <a:custGeom>
            <a:rect b="b" l="l" r="r" t="t"/>
            <a:pathLst>
              <a:path extrusionOk="0" h="2944" w="2157">
                <a:moveTo>
                  <a:pt x="1669" y="0"/>
                </a:moveTo>
                <a:lnTo>
                  <a:pt x="400" y="439"/>
                </a:lnTo>
                <a:cubicBezTo>
                  <a:pt x="400" y="439"/>
                  <a:pt x="1" y="2943"/>
                  <a:pt x="611" y="2943"/>
                </a:cubicBezTo>
                <a:cubicBezTo>
                  <a:pt x="708" y="2943"/>
                  <a:pt x="831" y="2880"/>
                  <a:pt x="986" y="2732"/>
                </a:cubicBezTo>
                <a:cubicBezTo>
                  <a:pt x="2156" y="1708"/>
                  <a:pt x="1669" y="0"/>
                  <a:pt x="1669" y="0"/>
                </a:cubicBezTo>
                <a:close/>
              </a:path>
            </a:pathLst>
          </a:custGeom>
          <a:solidFill>
            <a:srgbClr val="300E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5954286" y="2375300"/>
            <a:ext cx="164668" cy="299096"/>
          </a:xfrm>
          <a:custGeom>
            <a:rect b="b" l="l" r="r" t="t"/>
            <a:pathLst>
              <a:path extrusionOk="0" h="12030" w="6685">
                <a:moveTo>
                  <a:pt x="5535" y="0"/>
                </a:moveTo>
                <a:cubicBezTo>
                  <a:pt x="4308" y="0"/>
                  <a:pt x="2218" y="387"/>
                  <a:pt x="1367" y="955"/>
                </a:cubicBezTo>
                <a:cubicBezTo>
                  <a:pt x="196" y="1736"/>
                  <a:pt x="244" y="6517"/>
                  <a:pt x="293" y="7395"/>
                </a:cubicBezTo>
                <a:cubicBezTo>
                  <a:pt x="342" y="8273"/>
                  <a:pt x="293" y="10371"/>
                  <a:pt x="293" y="10371"/>
                </a:cubicBezTo>
                <a:lnTo>
                  <a:pt x="1" y="12030"/>
                </a:lnTo>
                <a:lnTo>
                  <a:pt x="3855" y="11591"/>
                </a:lnTo>
                <a:lnTo>
                  <a:pt x="4489" y="11786"/>
                </a:lnTo>
                <a:cubicBezTo>
                  <a:pt x="4343" y="10566"/>
                  <a:pt x="4343" y="9298"/>
                  <a:pt x="4440" y="8029"/>
                </a:cubicBezTo>
                <a:cubicBezTo>
                  <a:pt x="4440" y="7788"/>
                  <a:pt x="4638" y="7613"/>
                  <a:pt x="4872" y="7613"/>
                </a:cubicBezTo>
                <a:cubicBezTo>
                  <a:pt x="4922" y="7613"/>
                  <a:pt x="4974" y="7622"/>
                  <a:pt x="5026" y="7639"/>
                </a:cubicBezTo>
                <a:cubicBezTo>
                  <a:pt x="5245" y="7749"/>
                  <a:pt x="5492" y="7804"/>
                  <a:pt x="5725" y="7804"/>
                </a:cubicBezTo>
                <a:cubicBezTo>
                  <a:pt x="5803" y="7804"/>
                  <a:pt x="5879" y="7797"/>
                  <a:pt x="5953" y="7785"/>
                </a:cubicBezTo>
                <a:cubicBezTo>
                  <a:pt x="6636" y="7346"/>
                  <a:pt x="6684" y="4516"/>
                  <a:pt x="6636" y="3150"/>
                </a:cubicBezTo>
                <a:cubicBezTo>
                  <a:pt x="6538" y="1833"/>
                  <a:pt x="6440" y="174"/>
                  <a:pt x="6440" y="174"/>
                </a:cubicBezTo>
                <a:cubicBezTo>
                  <a:pt x="6334" y="55"/>
                  <a:pt x="5995" y="0"/>
                  <a:pt x="5535" y="0"/>
                </a:cubicBezTo>
                <a:close/>
              </a:path>
            </a:pathLst>
          </a:custGeom>
          <a:solidFill>
            <a:srgbClr val="F4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5848535" y="2608407"/>
            <a:ext cx="320888" cy="518756"/>
          </a:xfrm>
          <a:custGeom>
            <a:rect b="b" l="l" r="r" t="t"/>
            <a:pathLst>
              <a:path extrusionOk="0" h="20865" w="13027">
                <a:moveTo>
                  <a:pt x="2943" y="1"/>
                </a:moveTo>
                <a:cubicBezTo>
                  <a:pt x="2326" y="1"/>
                  <a:pt x="1667" y="60"/>
                  <a:pt x="1220" y="263"/>
                </a:cubicBezTo>
                <a:cubicBezTo>
                  <a:pt x="147" y="751"/>
                  <a:pt x="0" y="3678"/>
                  <a:pt x="293" y="6118"/>
                </a:cubicBezTo>
                <a:cubicBezTo>
                  <a:pt x="634" y="8508"/>
                  <a:pt x="1805" y="10704"/>
                  <a:pt x="2000" y="13192"/>
                </a:cubicBezTo>
                <a:cubicBezTo>
                  <a:pt x="2000" y="14899"/>
                  <a:pt x="1659" y="16558"/>
                  <a:pt x="927" y="18071"/>
                </a:cubicBezTo>
                <a:cubicBezTo>
                  <a:pt x="2927" y="19534"/>
                  <a:pt x="5318" y="20412"/>
                  <a:pt x="7806" y="20754"/>
                </a:cubicBezTo>
                <a:cubicBezTo>
                  <a:pt x="8238" y="20828"/>
                  <a:pt x="8675" y="20865"/>
                  <a:pt x="9114" y="20865"/>
                </a:cubicBezTo>
                <a:cubicBezTo>
                  <a:pt x="10410" y="20865"/>
                  <a:pt x="11713" y="20544"/>
                  <a:pt x="12880" y="19925"/>
                </a:cubicBezTo>
                <a:cubicBezTo>
                  <a:pt x="12880" y="19925"/>
                  <a:pt x="12392" y="17485"/>
                  <a:pt x="12197" y="15436"/>
                </a:cubicBezTo>
                <a:cubicBezTo>
                  <a:pt x="12100" y="14851"/>
                  <a:pt x="12100" y="14265"/>
                  <a:pt x="12100" y="13680"/>
                </a:cubicBezTo>
                <a:cubicBezTo>
                  <a:pt x="12148" y="12899"/>
                  <a:pt x="12343" y="11436"/>
                  <a:pt x="12539" y="9874"/>
                </a:cubicBezTo>
                <a:cubicBezTo>
                  <a:pt x="12783" y="7776"/>
                  <a:pt x="13027" y="5532"/>
                  <a:pt x="12734" y="4703"/>
                </a:cubicBezTo>
                <a:cubicBezTo>
                  <a:pt x="12295" y="3239"/>
                  <a:pt x="8733" y="1044"/>
                  <a:pt x="8733" y="1044"/>
                </a:cubicBezTo>
                <a:cubicBezTo>
                  <a:pt x="8733" y="1044"/>
                  <a:pt x="8282" y="1075"/>
                  <a:pt x="7676" y="1075"/>
                </a:cubicBezTo>
                <a:cubicBezTo>
                  <a:pt x="6415" y="1075"/>
                  <a:pt x="4487" y="941"/>
                  <a:pt x="4586" y="117"/>
                </a:cubicBezTo>
                <a:cubicBezTo>
                  <a:pt x="4586" y="117"/>
                  <a:pt x="3806" y="1"/>
                  <a:pt x="2943" y="1"/>
                </a:cubicBezTo>
                <a:close/>
              </a:path>
            </a:pathLst>
          </a:custGeom>
          <a:solidFill>
            <a:srgbClr val="E6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6063657" y="2794450"/>
            <a:ext cx="93751" cy="197756"/>
          </a:xfrm>
          <a:custGeom>
            <a:rect b="b" l="l" r="r" t="t"/>
            <a:pathLst>
              <a:path extrusionOk="0" h="7954" w="3806">
                <a:moveTo>
                  <a:pt x="0" y="1"/>
                </a:moveTo>
                <a:lnTo>
                  <a:pt x="0" y="1"/>
                </a:lnTo>
                <a:cubicBezTo>
                  <a:pt x="439" y="1903"/>
                  <a:pt x="927" y="3855"/>
                  <a:pt x="1561" y="5758"/>
                </a:cubicBezTo>
                <a:lnTo>
                  <a:pt x="2440" y="5758"/>
                </a:lnTo>
                <a:lnTo>
                  <a:pt x="3464" y="7953"/>
                </a:lnTo>
                <a:cubicBezTo>
                  <a:pt x="3367" y="7368"/>
                  <a:pt x="3367" y="6782"/>
                  <a:pt x="3367" y="6197"/>
                </a:cubicBezTo>
                <a:cubicBezTo>
                  <a:pt x="3415" y="5416"/>
                  <a:pt x="3610" y="3953"/>
                  <a:pt x="3806" y="2391"/>
                </a:cubicBezTo>
                <a:lnTo>
                  <a:pt x="3659" y="1806"/>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6118935" y="2806583"/>
            <a:ext cx="330519" cy="219760"/>
          </a:xfrm>
          <a:custGeom>
            <a:rect b="b" l="l" r="r" t="t"/>
            <a:pathLst>
              <a:path extrusionOk="0" h="8839" w="13418">
                <a:moveTo>
                  <a:pt x="12149" y="1"/>
                </a:moveTo>
                <a:cubicBezTo>
                  <a:pt x="11709" y="293"/>
                  <a:pt x="10880" y="976"/>
                  <a:pt x="10343" y="1269"/>
                </a:cubicBezTo>
                <a:cubicBezTo>
                  <a:pt x="9807" y="1562"/>
                  <a:pt x="6343" y="3416"/>
                  <a:pt x="4538" y="4440"/>
                </a:cubicBezTo>
                <a:cubicBezTo>
                  <a:pt x="4391" y="4148"/>
                  <a:pt x="3806" y="2391"/>
                  <a:pt x="3708" y="2050"/>
                </a:cubicBezTo>
                <a:cubicBezTo>
                  <a:pt x="3708" y="2050"/>
                  <a:pt x="224" y="3368"/>
                  <a:pt x="9" y="3368"/>
                </a:cubicBezTo>
                <a:cubicBezTo>
                  <a:pt x="5" y="3368"/>
                  <a:pt x="2" y="3368"/>
                  <a:pt x="0" y="3367"/>
                </a:cubicBezTo>
                <a:lnTo>
                  <a:pt x="0" y="3367"/>
                </a:lnTo>
                <a:cubicBezTo>
                  <a:pt x="1" y="3367"/>
                  <a:pt x="1610" y="6636"/>
                  <a:pt x="2293" y="7612"/>
                </a:cubicBezTo>
                <a:cubicBezTo>
                  <a:pt x="2805" y="8365"/>
                  <a:pt x="3150" y="8839"/>
                  <a:pt x="3706" y="8839"/>
                </a:cubicBezTo>
                <a:cubicBezTo>
                  <a:pt x="4051" y="8839"/>
                  <a:pt x="4477" y="8656"/>
                  <a:pt x="5074" y="8246"/>
                </a:cubicBezTo>
                <a:cubicBezTo>
                  <a:pt x="5074" y="8246"/>
                  <a:pt x="10783" y="2977"/>
                  <a:pt x="11319" y="2928"/>
                </a:cubicBezTo>
                <a:cubicBezTo>
                  <a:pt x="11588" y="2903"/>
                  <a:pt x="11746" y="2903"/>
                  <a:pt x="11911" y="2903"/>
                </a:cubicBezTo>
                <a:cubicBezTo>
                  <a:pt x="12075" y="2903"/>
                  <a:pt x="12246" y="2903"/>
                  <a:pt x="12539" y="2879"/>
                </a:cubicBezTo>
                <a:cubicBezTo>
                  <a:pt x="12880" y="2830"/>
                  <a:pt x="13173" y="2684"/>
                  <a:pt x="13417" y="2489"/>
                </a:cubicBezTo>
                <a:cubicBezTo>
                  <a:pt x="12832" y="1708"/>
                  <a:pt x="12441" y="879"/>
                  <a:pt x="12149" y="1"/>
                </a:cubicBezTo>
                <a:close/>
              </a:path>
            </a:pathLst>
          </a:custGeom>
          <a:solidFill>
            <a:srgbClr val="F4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6058854" y="2725308"/>
            <a:ext cx="162254" cy="195320"/>
          </a:xfrm>
          <a:custGeom>
            <a:rect b="b" l="l" r="r" t="t"/>
            <a:pathLst>
              <a:path extrusionOk="0" h="7856" w="6587">
                <a:moveTo>
                  <a:pt x="4196" y="1"/>
                </a:moveTo>
                <a:lnTo>
                  <a:pt x="0" y="1660"/>
                </a:lnTo>
                <a:cubicBezTo>
                  <a:pt x="146" y="3611"/>
                  <a:pt x="2391" y="7856"/>
                  <a:pt x="2391" y="7856"/>
                </a:cubicBezTo>
                <a:cubicBezTo>
                  <a:pt x="4586" y="7856"/>
                  <a:pt x="6586" y="5807"/>
                  <a:pt x="6586" y="5807"/>
                </a:cubicBezTo>
                <a:lnTo>
                  <a:pt x="4196" y="1"/>
                </a:lnTo>
                <a:close/>
              </a:path>
            </a:pathLst>
          </a:custGeom>
          <a:solidFill>
            <a:srgbClr val="E6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5956700" y="2593092"/>
            <a:ext cx="114172" cy="49700"/>
          </a:xfrm>
          <a:custGeom>
            <a:rect b="b" l="l" r="r" t="t"/>
            <a:pathLst>
              <a:path extrusionOk="0" h="1999" w="4635">
                <a:moveTo>
                  <a:pt x="195" y="1"/>
                </a:moveTo>
                <a:lnTo>
                  <a:pt x="0" y="684"/>
                </a:lnTo>
                <a:cubicBezTo>
                  <a:pt x="49" y="1123"/>
                  <a:pt x="342" y="1562"/>
                  <a:pt x="781" y="1709"/>
                </a:cubicBezTo>
                <a:cubicBezTo>
                  <a:pt x="1488" y="1899"/>
                  <a:pt x="2210" y="1998"/>
                  <a:pt x="2931" y="1998"/>
                </a:cubicBezTo>
                <a:cubicBezTo>
                  <a:pt x="3503" y="1998"/>
                  <a:pt x="4074" y="1936"/>
                  <a:pt x="4635" y="1806"/>
                </a:cubicBezTo>
                <a:lnTo>
                  <a:pt x="4342" y="879"/>
                </a:lnTo>
                <a:cubicBezTo>
                  <a:pt x="4342" y="879"/>
                  <a:pt x="3939" y="936"/>
                  <a:pt x="3363" y="936"/>
                </a:cubicBezTo>
                <a:cubicBezTo>
                  <a:pt x="2429" y="936"/>
                  <a:pt x="1041" y="786"/>
                  <a:pt x="195" y="1"/>
                </a:cubicBezTo>
                <a:close/>
              </a:path>
            </a:pathLst>
          </a:custGeom>
          <a:solidFill>
            <a:srgbClr val="DB09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5889377" y="2309713"/>
            <a:ext cx="239182" cy="420674"/>
          </a:xfrm>
          <a:custGeom>
            <a:rect b="b" l="l" r="r" t="t"/>
            <a:pathLst>
              <a:path extrusionOk="0" h="16920" w="9710">
                <a:moveTo>
                  <a:pt x="5371" y="1"/>
                </a:moveTo>
                <a:cubicBezTo>
                  <a:pt x="2197" y="1"/>
                  <a:pt x="781" y="1917"/>
                  <a:pt x="440" y="4130"/>
                </a:cubicBezTo>
                <a:cubicBezTo>
                  <a:pt x="147" y="7496"/>
                  <a:pt x="1" y="10911"/>
                  <a:pt x="99" y="14326"/>
                </a:cubicBezTo>
                <a:cubicBezTo>
                  <a:pt x="853" y="14939"/>
                  <a:pt x="5982" y="16919"/>
                  <a:pt x="6457" y="16919"/>
                </a:cubicBezTo>
                <a:cubicBezTo>
                  <a:pt x="6474" y="16919"/>
                  <a:pt x="6485" y="16917"/>
                  <a:pt x="6490" y="16912"/>
                </a:cubicBezTo>
                <a:cubicBezTo>
                  <a:pt x="6587" y="16766"/>
                  <a:pt x="6392" y="11497"/>
                  <a:pt x="6392" y="9838"/>
                </a:cubicBezTo>
                <a:cubicBezTo>
                  <a:pt x="6392" y="8116"/>
                  <a:pt x="6434" y="6689"/>
                  <a:pt x="7104" y="6689"/>
                </a:cubicBezTo>
                <a:cubicBezTo>
                  <a:pt x="7156" y="6689"/>
                  <a:pt x="7211" y="6698"/>
                  <a:pt x="7270" y="6715"/>
                </a:cubicBezTo>
                <a:cubicBezTo>
                  <a:pt x="7378" y="6737"/>
                  <a:pt x="7455" y="6754"/>
                  <a:pt x="7509" y="6754"/>
                </a:cubicBezTo>
                <a:cubicBezTo>
                  <a:pt x="7701" y="6754"/>
                  <a:pt x="7612" y="6544"/>
                  <a:pt x="7612" y="5593"/>
                </a:cubicBezTo>
                <a:cubicBezTo>
                  <a:pt x="7612" y="3837"/>
                  <a:pt x="9319" y="4276"/>
                  <a:pt x="9515" y="2666"/>
                </a:cubicBezTo>
                <a:cubicBezTo>
                  <a:pt x="9710" y="1056"/>
                  <a:pt x="7758" y="324"/>
                  <a:pt x="6880" y="129"/>
                </a:cubicBezTo>
                <a:cubicBezTo>
                  <a:pt x="6338" y="42"/>
                  <a:pt x="5836" y="1"/>
                  <a:pt x="5371" y="1"/>
                </a:cubicBezTo>
                <a:close/>
              </a:path>
            </a:pathLst>
          </a:custGeom>
          <a:solidFill>
            <a:srgbClr val="6624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6773909" y="4446113"/>
            <a:ext cx="610517" cy="367567"/>
          </a:xfrm>
          <a:custGeom>
            <a:rect b="b" l="l" r="r" t="t"/>
            <a:pathLst>
              <a:path extrusionOk="0" h="14784" w="24785">
                <a:moveTo>
                  <a:pt x="12393" y="0"/>
                </a:moveTo>
                <a:cubicBezTo>
                  <a:pt x="5563" y="0"/>
                  <a:pt x="1" y="3318"/>
                  <a:pt x="1" y="7416"/>
                </a:cubicBezTo>
                <a:cubicBezTo>
                  <a:pt x="1" y="11466"/>
                  <a:pt x="5563" y="14783"/>
                  <a:pt x="12393" y="14783"/>
                </a:cubicBezTo>
                <a:cubicBezTo>
                  <a:pt x="19223" y="14783"/>
                  <a:pt x="24785" y="11466"/>
                  <a:pt x="24785" y="7416"/>
                </a:cubicBezTo>
                <a:cubicBezTo>
                  <a:pt x="24785" y="3318"/>
                  <a:pt x="19223" y="0"/>
                  <a:pt x="123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6773909" y="4394352"/>
            <a:ext cx="610517" cy="367567"/>
          </a:xfrm>
          <a:custGeom>
            <a:rect b="b" l="l" r="r" t="t"/>
            <a:pathLst>
              <a:path extrusionOk="0" h="14784" w="24785">
                <a:moveTo>
                  <a:pt x="12393" y="1"/>
                </a:moveTo>
                <a:cubicBezTo>
                  <a:pt x="6246" y="1"/>
                  <a:pt x="1123" y="2684"/>
                  <a:pt x="196" y="6197"/>
                </a:cubicBezTo>
                <a:cubicBezTo>
                  <a:pt x="50" y="6587"/>
                  <a:pt x="1" y="6977"/>
                  <a:pt x="1" y="7417"/>
                </a:cubicBezTo>
                <a:cubicBezTo>
                  <a:pt x="1" y="11320"/>
                  <a:pt x="5172" y="14540"/>
                  <a:pt x="11710" y="14783"/>
                </a:cubicBezTo>
                <a:lnTo>
                  <a:pt x="12393" y="14783"/>
                </a:lnTo>
                <a:cubicBezTo>
                  <a:pt x="19272" y="14783"/>
                  <a:pt x="24785" y="11466"/>
                  <a:pt x="24785" y="7368"/>
                </a:cubicBezTo>
                <a:cubicBezTo>
                  <a:pt x="24785" y="3318"/>
                  <a:pt x="19223" y="1"/>
                  <a:pt x="12393" y="1"/>
                </a:cubicBezTo>
                <a:close/>
                <a:moveTo>
                  <a:pt x="12393" y="10295"/>
                </a:moveTo>
                <a:cubicBezTo>
                  <a:pt x="9710" y="10295"/>
                  <a:pt x="7514" y="8978"/>
                  <a:pt x="7514" y="7417"/>
                </a:cubicBezTo>
                <a:cubicBezTo>
                  <a:pt x="7514" y="7368"/>
                  <a:pt x="7514" y="7368"/>
                  <a:pt x="7514" y="7319"/>
                </a:cubicBezTo>
                <a:cubicBezTo>
                  <a:pt x="7563" y="6831"/>
                  <a:pt x="7758" y="6343"/>
                  <a:pt x="8148" y="6002"/>
                </a:cubicBezTo>
                <a:cubicBezTo>
                  <a:pt x="8978" y="5123"/>
                  <a:pt x="10588" y="4489"/>
                  <a:pt x="12393" y="4489"/>
                </a:cubicBezTo>
                <a:cubicBezTo>
                  <a:pt x="15076" y="4489"/>
                  <a:pt x="17272" y="5807"/>
                  <a:pt x="17272" y="7417"/>
                </a:cubicBezTo>
                <a:cubicBezTo>
                  <a:pt x="17272" y="8978"/>
                  <a:pt x="15076" y="10295"/>
                  <a:pt x="12393" y="10295"/>
                </a:cubicBezTo>
                <a:close/>
              </a:path>
            </a:pathLst>
          </a:custGeom>
          <a:solidFill>
            <a:srgbClr val="D9D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6846035" y="4155402"/>
            <a:ext cx="525190" cy="169836"/>
          </a:xfrm>
          <a:custGeom>
            <a:rect b="b" l="l" r="r" t="t"/>
            <a:pathLst>
              <a:path extrusionOk="0" h="6831" w="21321">
                <a:moveTo>
                  <a:pt x="9465" y="1"/>
                </a:moveTo>
                <a:cubicBezTo>
                  <a:pt x="5659" y="1"/>
                  <a:pt x="2244" y="1025"/>
                  <a:pt x="0" y="2635"/>
                </a:cubicBezTo>
                <a:lnTo>
                  <a:pt x="5220" y="5953"/>
                </a:lnTo>
                <a:lnTo>
                  <a:pt x="5220" y="5953"/>
                </a:lnTo>
                <a:cubicBezTo>
                  <a:pt x="6050" y="5075"/>
                  <a:pt x="7660" y="4489"/>
                  <a:pt x="9465" y="4489"/>
                </a:cubicBezTo>
                <a:cubicBezTo>
                  <a:pt x="11855" y="4489"/>
                  <a:pt x="13807" y="5514"/>
                  <a:pt x="14197" y="6831"/>
                </a:cubicBezTo>
                <a:lnTo>
                  <a:pt x="14197" y="6831"/>
                </a:lnTo>
                <a:lnTo>
                  <a:pt x="21320" y="5270"/>
                </a:lnTo>
                <a:cubicBezTo>
                  <a:pt x="19808" y="2245"/>
                  <a:pt x="15075" y="1"/>
                  <a:pt x="9465" y="1"/>
                </a:cubicBezTo>
                <a:close/>
              </a:path>
            </a:pathLst>
          </a:custGeom>
          <a:solidFill>
            <a:srgbClr val="E697C2">
              <a:alpha val="95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6846035" y="4220914"/>
            <a:ext cx="128606" cy="322666"/>
          </a:xfrm>
          <a:custGeom>
            <a:rect b="b" l="l" r="r" t="t"/>
            <a:pathLst>
              <a:path extrusionOk="0" h="12978" w="5221">
                <a:moveTo>
                  <a:pt x="5220" y="3318"/>
                </a:moveTo>
                <a:lnTo>
                  <a:pt x="5220" y="12978"/>
                </a:lnTo>
                <a:lnTo>
                  <a:pt x="0" y="9611"/>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7196961" y="4286401"/>
            <a:ext cx="175482" cy="279007"/>
          </a:xfrm>
          <a:custGeom>
            <a:rect b="b" l="l" r="r" t="t"/>
            <a:pathLst>
              <a:path extrusionOk="0" h="11222" w="7124">
                <a:moveTo>
                  <a:pt x="0" y="1562"/>
                </a:moveTo>
                <a:lnTo>
                  <a:pt x="0" y="11222"/>
                </a:lnTo>
                <a:lnTo>
                  <a:pt x="7123" y="9661"/>
                </a:lnTo>
                <a:lnTo>
                  <a:pt x="71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6974621" y="4267008"/>
            <a:ext cx="222358" cy="298400"/>
          </a:xfrm>
          <a:custGeom>
            <a:rect b="b" l="l" r="r" t="t"/>
            <a:pathLst>
              <a:path extrusionOk="0" h="12002" w="9027">
                <a:moveTo>
                  <a:pt x="9026" y="2342"/>
                </a:moveTo>
                <a:lnTo>
                  <a:pt x="9026" y="12002"/>
                </a:lnTo>
                <a:lnTo>
                  <a:pt x="9026" y="12002"/>
                </a:lnTo>
                <a:cubicBezTo>
                  <a:pt x="8587" y="10636"/>
                  <a:pt x="6635" y="9611"/>
                  <a:pt x="4245" y="9611"/>
                </a:cubicBezTo>
                <a:cubicBezTo>
                  <a:pt x="2391" y="9611"/>
                  <a:pt x="879" y="10245"/>
                  <a:pt x="0" y="11124"/>
                </a:cubicBezTo>
                <a:lnTo>
                  <a:pt x="0" y="11124"/>
                </a:lnTo>
                <a:lnTo>
                  <a:pt x="0" y="1464"/>
                </a:lnTo>
                <a:lnTo>
                  <a:pt x="0" y="1464"/>
                </a:lnTo>
                <a:cubicBezTo>
                  <a:pt x="879" y="586"/>
                  <a:pt x="2440" y="0"/>
                  <a:pt x="4245" y="0"/>
                </a:cubicBezTo>
                <a:cubicBezTo>
                  <a:pt x="6635" y="0"/>
                  <a:pt x="8587" y="1025"/>
                  <a:pt x="9026" y="234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6921733" y="4481693"/>
            <a:ext cx="52911" cy="94627"/>
          </a:xfrm>
          <a:custGeom>
            <a:rect b="b" l="l" r="r" t="t"/>
            <a:pathLst>
              <a:path extrusionOk="0" h="3806" w="2148">
                <a:moveTo>
                  <a:pt x="2147" y="0"/>
                </a:moveTo>
                <a:lnTo>
                  <a:pt x="2147" y="2440"/>
                </a:lnTo>
                <a:cubicBezTo>
                  <a:pt x="1806" y="2830"/>
                  <a:pt x="1562" y="3269"/>
                  <a:pt x="1562" y="3806"/>
                </a:cubicBezTo>
                <a:lnTo>
                  <a:pt x="245" y="3562"/>
                </a:lnTo>
                <a:lnTo>
                  <a:pt x="1" y="1903"/>
                </a:lnTo>
                <a:lnTo>
                  <a:pt x="537" y="48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6773909" y="4516873"/>
            <a:ext cx="305271" cy="245045"/>
          </a:xfrm>
          <a:custGeom>
            <a:rect b="b" l="l" r="r" t="t"/>
            <a:pathLst>
              <a:path extrusionOk="0" h="9856" w="12393">
                <a:moveTo>
                  <a:pt x="12393" y="7172"/>
                </a:moveTo>
                <a:lnTo>
                  <a:pt x="11710" y="9855"/>
                </a:lnTo>
                <a:lnTo>
                  <a:pt x="11710" y="9855"/>
                </a:lnTo>
                <a:cubicBezTo>
                  <a:pt x="5172" y="9612"/>
                  <a:pt x="1" y="6392"/>
                  <a:pt x="1" y="2440"/>
                </a:cubicBezTo>
                <a:lnTo>
                  <a:pt x="1" y="0"/>
                </a:lnTo>
                <a:cubicBezTo>
                  <a:pt x="1" y="439"/>
                  <a:pt x="98" y="830"/>
                  <a:pt x="196" y="1220"/>
                </a:cubicBezTo>
                <a:cubicBezTo>
                  <a:pt x="1074" y="4391"/>
                  <a:pt x="5319" y="6879"/>
                  <a:pt x="10636" y="7318"/>
                </a:cubicBezTo>
                <a:lnTo>
                  <a:pt x="10636" y="600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7196961" y="4427120"/>
            <a:ext cx="20445" cy="44902"/>
          </a:xfrm>
          <a:custGeom>
            <a:rect b="b" l="l" r="r" t="t"/>
            <a:pathLst>
              <a:path extrusionOk="0" h="1806" w="830">
                <a:moveTo>
                  <a:pt x="0" y="0"/>
                </a:moveTo>
                <a:lnTo>
                  <a:pt x="0" y="1805"/>
                </a:lnTo>
                <a:lnTo>
                  <a:pt x="829" y="829"/>
                </a:lnTo>
                <a:lnTo>
                  <a:pt x="732" y="293"/>
                </a:lnTo>
                <a:close/>
              </a:path>
            </a:pathLst>
          </a:custGeom>
          <a:solidFill>
            <a:srgbClr val="9E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6773909" y="4399200"/>
            <a:ext cx="282436" cy="300861"/>
          </a:xfrm>
          <a:custGeom>
            <a:rect b="b" l="l" r="r" t="t"/>
            <a:pathLst>
              <a:path extrusionOk="0" h="12101" w="11466">
                <a:moveTo>
                  <a:pt x="11222" y="7514"/>
                </a:moveTo>
                <a:lnTo>
                  <a:pt x="10832" y="7465"/>
                </a:lnTo>
                <a:cubicBezTo>
                  <a:pt x="10685" y="7465"/>
                  <a:pt x="10588" y="7465"/>
                  <a:pt x="10441" y="7417"/>
                </a:cubicBezTo>
                <a:cubicBezTo>
                  <a:pt x="8734" y="6978"/>
                  <a:pt x="7514" y="5953"/>
                  <a:pt x="7514" y="4782"/>
                </a:cubicBezTo>
                <a:cubicBezTo>
                  <a:pt x="7563" y="4245"/>
                  <a:pt x="7758" y="3709"/>
                  <a:pt x="8148" y="3367"/>
                </a:cubicBezTo>
                <a:lnTo>
                  <a:pt x="2928" y="1"/>
                </a:lnTo>
                <a:cubicBezTo>
                  <a:pt x="1074" y="1269"/>
                  <a:pt x="1" y="2928"/>
                  <a:pt x="1" y="4782"/>
                </a:cubicBezTo>
                <a:cubicBezTo>
                  <a:pt x="1" y="8490"/>
                  <a:pt x="4636" y="11564"/>
                  <a:pt x="10636" y="12100"/>
                </a:cubicBezTo>
                <a:lnTo>
                  <a:pt x="10636" y="9222"/>
                </a:lnTo>
                <a:cubicBezTo>
                  <a:pt x="10636" y="9173"/>
                  <a:pt x="10685" y="9124"/>
                  <a:pt x="10734" y="9124"/>
                </a:cubicBezTo>
                <a:cubicBezTo>
                  <a:pt x="10734" y="9124"/>
                  <a:pt x="11466" y="7563"/>
                  <a:pt x="11222" y="751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7034702" y="4440447"/>
            <a:ext cx="349732" cy="321472"/>
          </a:xfrm>
          <a:custGeom>
            <a:rect b="b" l="l" r="r" t="t"/>
            <a:pathLst>
              <a:path extrusionOk="0" h="12930" w="14198">
                <a:moveTo>
                  <a:pt x="14198" y="1"/>
                </a:moveTo>
                <a:lnTo>
                  <a:pt x="11173" y="2879"/>
                </a:lnTo>
                <a:lnTo>
                  <a:pt x="12003" y="4196"/>
                </a:lnTo>
                <a:cubicBezTo>
                  <a:pt x="10246" y="5611"/>
                  <a:pt x="8197" y="6538"/>
                  <a:pt x="6050" y="6929"/>
                </a:cubicBezTo>
                <a:cubicBezTo>
                  <a:pt x="4636" y="7221"/>
                  <a:pt x="3172" y="7416"/>
                  <a:pt x="1757" y="7368"/>
                </a:cubicBezTo>
                <a:cubicBezTo>
                  <a:pt x="1172" y="7368"/>
                  <a:pt x="586" y="7368"/>
                  <a:pt x="1" y="7319"/>
                </a:cubicBezTo>
                <a:lnTo>
                  <a:pt x="1" y="12832"/>
                </a:lnTo>
                <a:cubicBezTo>
                  <a:pt x="635" y="12881"/>
                  <a:pt x="1172" y="12929"/>
                  <a:pt x="1757" y="12929"/>
                </a:cubicBezTo>
                <a:cubicBezTo>
                  <a:pt x="8587" y="12929"/>
                  <a:pt x="14149" y="9612"/>
                  <a:pt x="14149" y="5514"/>
                </a:cubicBezTo>
                <a:lnTo>
                  <a:pt x="14149" y="5367"/>
                </a:lnTo>
                <a:lnTo>
                  <a:pt x="14149" y="536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7035909" y="4388286"/>
            <a:ext cx="348525" cy="236567"/>
          </a:xfrm>
          <a:custGeom>
            <a:rect b="b" l="l" r="r" t="t"/>
            <a:pathLst>
              <a:path extrusionOk="0" h="9515" w="14149">
                <a:moveTo>
                  <a:pt x="14149" y="2099"/>
                </a:moveTo>
                <a:cubicBezTo>
                  <a:pt x="14149" y="6197"/>
                  <a:pt x="8587" y="9514"/>
                  <a:pt x="1757" y="9514"/>
                </a:cubicBezTo>
                <a:cubicBezTo>
                  <a:pt x="1171" y="9514"/>
                  <a:pt x="586" y="9514"/>
                  <a:pt x="0" y="9417"/>
                </a:cubicBezTo>
                <a:lnTo>
                  <a:pt x="488" y="4880"/>
                </a:lnTo>
                <a:cubicBezTo>
                  <a:pt x="927" y="4977"/>
                  <a:pt x="1318" y="5026"/>
                  <a:pt x="1757" y="5026"/>
                </a:cubicBezTo>
                <a:cubicBezTo>
                  <a:pt x="4440" y="5026"/>
                  <a:pt x="6636" y="3709"/>
                  <a:pt x="6636" y="2099"/>
                </a:cubicBezTo>
                <a:cubicBezTo>
                  <a:pt x="6636" y="1904"/>
                  <a:pt x="6587" y="1757"/>
                  <a:pt x="6538" y="1562"/>
                </a:cubicBezTo>
                <a:lnTo>
                  <a:pt x="13661" y="1"/>
                </a:lnTo>
                <a:cubicBezTo>
                  <a:pt x="14003" y="684"/>
                  <a:pt x="14149" y="1367"/>
                  <a:pt x="14149" y="209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flipH="1" rot="10800000">
            <a:off x="4433134" y="4782192"/>
            <a:ext cx="914402" cy="923533"/>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6"/>
          <p:cNvSpPr txBox="1"/>
          <p:nvPr>
            <p:ph type="title"/>
          </p:nvPr>
        </p:nvSpPr>
        <p:spPr>
          <a:xfrm>
            <a:off x="698100" y="838500"/>
            <a:ext cx="3891000" cy="11541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SzPts val="3000"/>
              <a:buChar char="●"/>
            </a:pPr>
            <a:r>
              <a:rPr b="1" lang="en" sz="3000"/>
              <a:t>負責事項</a:t>
            </a:r>
            <a:endParaRPr b="1" sz="3000"/>
          </a:p>
        </p:txBody>
      </p:sp>
      <p:sp>
        <p:nvSpPr>
          <p:cNvPr id="579" name="Google Shape;579;p36"/>
          <p:cNvSpPr txBox="1"/>
          <p:nvPr/>
        </p:nvSpPr>
        <p:spPr>
          <a:xfrm>
            <a:off x="1170300" y="1856500"/>
            <a:ext cx="7982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Lato"/>
                <a:ea typeface="Lato"/>
                <a:cs typeface="Lato"/>
                <a:sym typeface="Lato"/>
              </a:rPr>
              <a:t>蔡東廷:網頁程式編寫</a:t>
            </a:r>
            <a:endParaRPr b="1" sz="2400">
              <a:solidFill>
                <a:schemeClr val="dk1"/>
              </a:solidFill>
              <a:latin typeface="Lato"/>
              <a:ea typeface="Lato"/>
              <a:cs typeface="Lato"/>
              <a:sym typeface="Lato"/>
            </a:endParaRPr>
          </a:p>
          <a:p>
            <a:pPr indent="0" lvl="0" marL="0" rtl="0" algn="l">
              <a:spcBef>
                <a:spcPts val="0"/>
              </a:spcBef>
              <a:spcAft>
                <a:spcPts val="0"/>
              </a:spcAft>
              <a:buNone/>
            </a:pPr>
            <a:r>
              <a:rPr b="1" lang="en" sz="2400">
                <a:solidFill>
                  <a:schemeClr val="dk1"/>
                </a:solidFill>
                <a:latin typeface="Lato"/>
                <a:ea typeface="Lato"/>
                <a:cs typeface="Lato"/>
                <a:sym typeface="Lato"/>
              </a:rPr>
              <a:t>鍾承謙:排版、插畫繪製</a:t>
            </a:r>
            <a:endParaRPr b="1" sz="2400">
              <a:solidFill>
                <a:schemeClr val="dk1"/>
              </a:solidFill>
              <a:latin typeface="Lato"/>
              <a:ea typeface="Lato"/>
              <a:cs typeface="Lato"/>
              <a:sym typeface="Lato"/>
            </a:endParaRPr>
          </a:p>
          <a:p>
            <a:pPr indent="0" lvl="0" marL="0" rtl="0" algn="l">
              <a:spcBef>
                <a:spcPts val="0"/>
              </a:spcBef>
              <a:spcAft>
                <a:spcPts val="0"/>
              </a:spcAft>
              <a:buNone/>
            </a:pPr>
            <a:r>
              <a:rPr b="1" lang="en" sz="2400">
                <a:solidFill>
                  <a:schemeClr val="dk1"/>
                </a:solidFill>
                <a:latin typeface="Lato"/>
                <a:ea typeface="Lato"/>
                <a:cs typeface="Lato"/>
                <a:sym typeface="Lato"/>
              </a:rPr>
              <a:t>林昱賢:排版、資料收集</a:t>
            </a:r>
            <a:endParaRPr b="1" sz="2400">
              <a:solidFill>
                <a:schemeClr val="dk1"/>
              </a:solidFill>
              <a:latin typeface="Lato"/>
              <a:ea typeface="Lato"/>
              <a:cs typeface="Lato"/>
              <a:sym typeface="Lato"/>
            </a:endParaRPr>
          </a:p>
          <a:p>
            <a:pPr indent="0" lvl="0" marL="0" rtl="0" algn="l">
              <a:spcBef>
                <a:spcPts val="0"/>
              </a:spcBef>
              <a:spcAft>
                <a:spcPts val="0"/>
              </a:spcAft>
              <a:buNone/>
            </a:pPr>
            <a:r>
              <a:rPr b="1" lang="en" sz="2400">
                <a:solidFill>
                  <a:schemeClr val="dk1"/>
                </a:solidFill>
                <a:latin typeface="Lato"/>
                <a:ea typeface="Lato"/>
                <a:cs typeface="Lato"/>
                <a:sym typeface="Lato"/>
              </a:rPr>
              <a:t>鍾曜蓬:資料收集、信息彙整</a:t>
            </a:r>
            <a:endParaRPr b="1" sz="2400">
              <a:solidFill>
                <a:schemeClr val="dk1"/>
              </a:solidFill>
              <a:latin typeface="Lato"/>
              <a:ea typeface="Lato"/>
              <a:cs typeface="Lato"/>
              <a:sym typeface="Lato"/>
            </a:endParaRPr>
          </a:p>
          <a:p>
            <a:pPr indent="0" lvl="0" marL="0" rtl="0" algn="l">
              <a:spcBef>
                <a:spcPts val="0"/>
              </a:spcBef>
              <a:spcAft>
                <a:spcPts val="0"/>
              </a:spcAft>
              <a:buNone/>
            </a:pPr>
            <a:r>
              <a:rPr b="1" lang="en" sz="2400">
                <a:solidFill>
                  <a:schemeClr val="dk1"/>
                </a:solidFill>
                <a:latin typeface="Lato"/>
                <a:ea typeface="Lato"/>
                <a:cs typeface="Lato"/>
                <a:sym typeface="Lato"/>
              </a:rPr>
              <a:t>鍾伯元:偵錯、時間規劃</a:t>
            </a:r>
            <a:endParaRPr b="1" sz="24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7"/>
          <p:cNvSpPr txBox="1"/>
          <p:nvPr>
            <p:ph type="title"/>
          </p:nvPr>
        </p:nvSpPr>
        <p:spPr>
          <a:xfrm>
            <a:off x="150" y="50"/>
            <a:ext cx="9144000" cy="5143500"/>
          </a:xfrm>
          <a:prstGeom prst="rect">
            <a:avLst/>
          </a:prstGeom>
        </p:spPr>
        <p:txBody>
          <a:bodyPr anchorCtr="0" anchor="ctr" bIns="91425" lIns="91425" spcFirstLastPara="1" rIns="91425" wrap="square" tIns="91425">
            <a:noAutofit/>
          </a:bodyPr>
          <a:lstStyle/>
          <a:p>
            <a:pPr indent="0" lvl="0" marL="2286000" rtl="0" algn="l">
              <a:spcBef>
                <a:spcPts val="0"/>
              </a:spcBef>
              <a:spcAft>
                <a:spcPts val="0"/>
              </a:spcAft>
              <a:buNone/>
            </a:pPr>
            <a:r>
              <a:rPr b="1" lang="en" sz="6000"/>
              <a:t>三.開會討論</a:t>
            </a:r>
            <a:endParaRPr b="1" sz="6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38"/>
          <p:cNvPicPr preferRelativeResize="0"/>
          <p:nvPr/>
        </p:nvPicPr>
        <p:blipFill>
          <a:blip r:embed="rId3">
            <a:alphaModFix/>
          </a:blip>
          <a:stretch>
            <a:fillRect/>
          </a:stretch>
        </p:blipFill>
        <p:spPr>
          <a:xfrm>
            <a:off x="79002" y="762350"/>
            <a:ext cx="3408825" cy="3826550"/>
          </a:xfrm>
          <a:prstGeom prst="rect">
            <a:avLst/>
          </a:prstGeom>
          <a:noFill/>
          <a:ln>
            <a:noFill/>
          </a:ln>
        </p:spPr>
      </p:pic>
      <p:sp>
        <p:nvSpPr>
          <p:cNvPr id="590" name="Google Shape;590;p38"/>
          <p:cNvSpPr txBox="1"/>
          <p:nvPr/>
        </p:nvSpPr>
        <p:spPr>
          <a:xfrm>
            <a:off x="210500" y="115850"/>
            <a:ext cx="31203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latin typeface="Lato"/>
                <a:ea typeface="Lato"/>
                <a:cs typeface="Lato"/>
                <a:sym typeface="Lato"/>
              </a:rPr>
              <a:t>首頁一版</a:t>
            </a:r>
            <a:endParaRPr b="1" sz="3000">
              <a:solidFill>
                <a:schemeClr val="dk1"/>
              </a:solidFill>
              <a:latin typeface="Lato"/>
              <a:ea typeface="Lato"/>
              <a:cs typeface="Lato"/>
              <a:sym typeface="Lato"/>
            </a:endParaRPr>
          </a:p>
        </p:txBody>
      </p:sp>
      <p:sp>
        <p:nvSpPr>
          <p:cNvPr id="591" name="Google Shape;591;p38"/>
          <p:cNvSpPr txBox="1"/>
          <p:nvPr/>
        </p:nvSpPr>
        <p:spPr>
          <a:xfrm>
            <a:off x="3976725" y="115850"/>
            <a:ext cx="49209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latin typeface="Lato"/>
                <a:ea typeface="Lato"/>
                <a:cs typeface="Lato"/>
                <a:sym typeface="Lato"/>
              </a:rPr>
              <a:t>首頁二版</a:t>
            </a:r>
            <a:endParaRPr b="1" sz="3000">
              <a:solidFill>
                <a:schemeClr val="dk1"/>
              </a:solidFill>
              <a:latin typeface="Lato"/>
              <a:ea typeface="Lato"/>
              <a:cs typeface="Lato"/>
              <a:sym typeface="Lato"/>
            </a:endParaRPr>
          </a:p>
        </p:txBody>
      </p:sp>
      <p:pic>
        <p:nvPicPr>
          <p:cNvPr id="592" name="Google Shape;592;p38"/>
          <p:cNvPicPr preferRelativeResize="0"/>
          <p:nvPr/>
        </p:nvPicPr>
        <p:blipFill>
          <a:blip r:embed="rId4">
            <a:alphaModFix/>
          </a:blip>
          <a:stretch>
            <a:fillRect/>
          </a:stretch>
        </p:blipFill>
        <p:spPr>
          <a:xfrm>
            <a:off x="4514675" y="762350"/>
            <a:ext cx="1485350" cy="3975775"/>
          </a:xfrm>
          <a:prstGeom prst="rect">
            <a:avLst/>
          </a:prstGeom>
          <a:noFill/>
          <a:ln>
            <a:noFill/>
          </a:ln>
        </p:spPr>
      </p:pic>
      <p:pic>
        <p:nvPicPr>
          <p:cNvPr id="593" name="Google Shape;593;p38"/>
          <p:cNvPicPr preferRelativeResize="0"/>
          <p:nvPr/>
        </p:nvPicPr>
        <p:blipFill>
          <a:blip r:embed="rId5">
            <a:alphaModFix/>
          </a:blip>
          <a:stretch>
            <a:fillRect/>
          </a:stretch>
        </p:blipFill>
        <p:spPr>
          <a:xfrm>
            <a:off x="6795826" y="762350"/>
            <a:ext cx="1897299" cy="3975776"/>
          </a:xfrm>
          <a:prstGeom prst="rect">
            <a:avLst/>
          </a:prstGeom>
          <a:noFill/>
          <a:ln>
            <a:noFill/>
          </a:ln>
        </p:spPr>
      </p:pic>
      <p:sp>
        <p:nvSpPr>
          <p:cNvPr id="594" name="Google Shape;594;p38"/>
          <p:cNvSpPr txBox="1"/>
          <p:nvPr>
            <p:ph type="title"/>
          </p:nvPr>
        </p:nvSpPr>
        <p:spPr>
          <a:xfrm>
            <a:off x="6694675" y="87950"/>
            <a:ext cx="2498700" cy="7023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 sz="3000"/>
              <a:t>首頁三版</a:t>
            </a:r>
            <a:endParaRPr b="1"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39"/>
          <p:cNvPicPr preferRelativeResize="0"/>
          <p:nvPr/>
        </p:nvPicPr>
        <p:blipFill rotWithShape="1">
          <a:blip r:embed="rId3">
            <a:alphaModFix/>
          </a:blip>
          <a:srcRect b="0" l="6436" r="5154" t="1826"/>
          <a:stretch/>
        </p:blipFill>
        <p:spPr>
          <a:xfrm>
            <a:off x="3755225" y="933125"/>
            <a:ext cx="1357260" cy="4057975"/>
          </a:xfrm>
          <a:prstGeom prst="rect">
            <a:avLst/>
          </a:prstGeom>
          <a:noFill/>
          <a:ln>
            <a:noFill/>
          </a:ln>
        </p:spPr>
      </p:pic>
      <p:sp>
        <p:nvSpPr>
          <p:cNvPr id="600" name="Google Shape;600;p39"/>
          <p:cNvSpPr txBox="1"/>
          <p:nvPr>
            <p:ph type="title"/>
          </p:nvPr>
        </p:nvSpPr>
        <p:spPr>
          <a:xfrm>
            <a:off x="3184500" y="303950"/>
            <a:ext cx="2498700" cy="7023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 sz="3000"/>
              <a:t>景點一版</a:t>
            </a:r>
            <a:endParaRPr b="1" sz="3000"/>
          </a:p>
        </p:txBody>
      </p:sp>
      <p:pic>
        <p:nvPicPr>
          <p:cNvPr id="601" name="Google Shape;601;p39"/>
          <p:cNvPicPr preferRelativeResize="0"/>
          <p:nvPr/>
        </p:nvPicPr>
        <p:blipFill rotWithShape="1">
          <a:blip r:embed="rId4">
            <a:alphaModFix/>
          </a:blip>
          <a:srcRect b="0" l="2305" r="0" t="1806"/>
          <a:stretch/>
        </p:blipFill>
        <p:spPr>
          <a:xfrm>
            <a:off x="6255075" y="1006250"/>
            <a:ext cx="1901625" cy="3984849"/>
          </a:xfrm>
          <a:prstGeom prst="rect">
            <a:avLst/>
          </a:prstGeom>
          <a:noFill/>
          <a:ln>
            <a:noFill/>
          </a:ln>
        </p:spPr>
      </p:pic>
      <p:sp>
        <p:nvSpPr>
          <p:cNvPr id="602" name="Google Shape;602;p39"/>
          <p:cNvSpPr txBox="1"/>
          <p:nvPr/>
        </p:nvSpPr>
        <p:spPr>
          <a:xfrm>
            <a:off x="6170625" y="303950"/>
            <a:ext cx="27633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latin typeface="Lato"/>
                <a:ea typeface="Lato"/>
                <a:cs typeface="Lato"/>
                <a:sym typeface="Lato"/>
              </a:rPr>
              <a:t>景點二版</a:t>
            </a:r>
            <a:endParaRPr b="1" sz="3000">
              <a:solidFill>
                <a:schemeClr val="dk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40"/>
          <p:cNvPicPr preferRelativeResize="0"/>
          <p:nvPr/>
        </p:nvPicPr>
        <p:blipFill rotWithShape="1">
          <a:blip r:embed="rId3">
            <a:alphaModFix/>
          </a:blip>
          <a:srcRect b="0" l="0" r="0" t="3540"/>
          <a:stretch/>
        </p:blipFill>
        <p:spPr>
          <a:xfrm>
            <a:off x="1005575" y="1073425"/>
            <a:ext cx="2907200" cy="4070074"/>
          </a:xfrm>
          <a:prstGeom prst="rect">
            <a:avLst/>
          </a:prstGeom>
          <a:noFill/>
          <a:ln>
            <a:noFill/>
          </a:ln>
        </p:spPr>
      </p:pic>
      <p:sp>
        <p:nvSpPr>
          <p:cNvPr id="608" name="Google Shape;608;p40"/>
          <p:cNvSpPr txBox="1"/>
          <p:nvPr/>
        </p:nvSpPr>
        <p:spPr>
          <a:xfrm>
            <a:off x="1061700" y="372300"/>
            <a:ext cx="25128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latin typeface="Lato"/>
                <a:ea typeface="Lato"/>
                <a:cs typeface="Lato"/>
                <a:sym typeface="Lato"/>
              </a:rPr>
              <a:t>餐廳一版</a:t>
            </a:r>
            <a:endParaRPr b="1" sz="3000">
              <a:solidFill>
                <a:schemeClr val="dk1"/>
              </a:solidFill>
              <a:latin typeface="Lato"/>
              <a:ea typeface="Lato"/>
              <a:cs typeface="Lato"/>
              <a:sym typeface="Lato"/>
            </a:endParaRPr>
          </a:p>
        </p:txBody>
      </p:sp>
      <p:sp>
        <p:nvSpPr>
          <p:cNvPr id="609" name="Google Shape;609;p40"/>
          <p:cNvSpPr txBox="1"/>
          <p:nvPr/>
        </p:nvSpPr>
        <p:spPr>
          <a:xfrm>
            <a:off x="4809675" y="426925"/>
            <a:ext cx="25128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latin typeface="Lato"/>
                <a:ea typeface="Lato"/>
                <a:cs typeface="Lato"/>
                <a:sym typeface="Lato"/>
              </a:rPr>
              <a:t>餐廳二版</a:t>
            </a:r>
            <a:endParaRPr b="1" sz="3000">
              <a:solidFill>
                <a:schemeClr val="dk1"/>
              </a:solidFill>
              <a:latin typeface="Lato"/>
              <a:ea typeface="Lato"/>
              <a:cs typeface="Lato"/>
              <a:sym typeface="Lato"/>
            </a:endParaRPr>
          </a:p>
        </p:txBody>
      </p:sp>
      <p:pic>
        <p:nvPicPr>
          <p:cNvPr id="610" name="Google Shape;610;p40"/>
          <p:cNvPicPr preferRelativeResize="0"/>
          <p:nvPr/>
        </p:nvPicPr>
        <p:blipFill>
          <a:blip r:embed="rId4">
            <a:alphaModFix/>
          </a:blip>
          <a:stretch>
            <a:fillRect/>
          </a:stretch>
        </p:blipFill>
        <p:spPr>
          <a:xfrm>
            <a:off x="6993500" y="426925"/>
            <a:ext cx="1334725" cy="460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1"/>
          <p:cNvSpPr txBox="1"/>
          <p:nvPr>
            <p:ph type="title"/>
          </p:nvPr>
        </p:nvSpPr>
        <p:spPr>
          <a:xfrm>
            <a:off x="722376" y="535525"/>
            <a:ext cx="5221200" cy="16458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 sz="3000"/>
              <a:t>餐廳三版</a:t>
            </a:r>
            <a:endParaRPr b="1" sz="3000"/>
          </a:p>
          <a:p>
            <a:pPr indent="0" lvl="0" marL="0" rtl="0" algn="l">
              <a:spcBef>
                <a:spcPts val="0"/>
              </a:spcBef>
              <a:spcAft>
                <a:spcPts val="0"/>
              </a:spcAft>
              <a:buNone/>
            </a:pPr>
            <a:r>
              <a:t/>
            </a:r>
            <a:endParaRPr b="1" sz="3000"/>
          </a:p>
        </p:txBody>
      </p:sp>
      <p:pic>
        <p:nvPicPr>
          <p:cNvPr id="616" name="Google Shape;616;p41"/>
          <p:cNvPicPr preferRelativeResize="0"/>
          <p:nvPr/>
        </p:nvPicPr>
        <p:blipFill>
          <a:blip r:embed="rId3">
            <a:alphaModFix/>
          </a:blip>
          <a:stretch>
            <a:fillRect/>
          </a:stretch>
        </p:blipFill>
        <p:spPr>
          <a:xfrm>
            <a:off x="1171875" y="1225500"/>
            <a:ext cx="2125025" cy="3558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2"/>
          <p:cNvSpPr txBox="1"/>
          <p:nvPr>
            <p:ph type="title"/>
          </p:nvPr>
        </p:nvSpPr>
        <p:spPr>
          <a:xfrm>
            <a:off x="125" y="1703100"/>
            <a:ext cx="9144000" cy="17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四.已/未完成項目</a:t>
            </a:r>
            <a:endParaRPr b="1"/>
          </a:p>
        </p:txBody>
      </p:sp>
      <p:sp>
        <p:nvSpPr>
          <p:cNvPr id="622" name="Google Shape;622;p42"/>
          <p:cNvSpPr/>
          <p:nvPr/>
        </p:nvSpPr>
        <p:spPr>
          <a:xfrm>
            <a:off x="4797927" y="609156"/>
            <a:ext cx="21" cy="21"/>
          </a:xfrm>
          <a:custGeom>
            <a:rect b="b" l="l" r="r" t="t"/>
            <a:pathLst>
              <a:path extrusionOk="0" h="1" w="1">
                <a:moveTo>
                  <a:pt x="0" y="1"/>
                </a:moveTo>
                <a:close/>
              </a:path>
            </a:pathLst>
          </a:custGeom>
          <a:solidFill>
            <a:srgbClr val="AF7A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42"/>
          <p:cNvGrpSpPr/>
          <p:nvPr/>
        </p:nvGrpSpPr>
        <p:grpSpPr>
          <a:xfrm>
            <a:off x="4783256" y="935034"/>
            <a:ext cx="363781" cy="355530"/>
            <a:chOff x="5728068" y="324551"/>
            <a:chExt cx="294942" cy="288276"/>
          </a:xfrm>
        </p:grpSpPr>
        <p:sp>
          <p:nvSpPr>
            <p:cNvPr id="624" name="Google Shape;624;p42"/>
            <p:cNvSpPr/>
            <p:nvPr/>
          </p:nvSpPr>
          <p:spPr>
            <a:xfrm>
              <a:off x="5787894" y="379891"/>
              <a:ext cx="181130" cy="184770"/>
            </a:xfrm>
            <a:custGeom>
              <a:rect b="b" l="l" r="r" t="t"/>
              <a:pathLst>
                <a:path extrusionOk="0" h="8731" w="8559">
                  <a:moveTo>
                    <a:pt x="2769" y="1528"/>
                  </a:moveTo>
                  <a:cubicBezTo>
                    <a:pt x="3045" y="1528"/>
                    <a:pt x="3237" y="1933"/>
                    <a:pt x="2945" y="2096"/>
                  </a:cubicBezTo>
                  <a:lnTo>
                    <a:pt x="2945" y="2135"/>
                  </a:lnTo>
                  <a:cubicBezTo>
                    <a:pt x="2277" y="2567"/>
                    <a:pt x="1885" y="3352"/>
                    <a:pt x="1924" y="4137"/>
                  </a:cubicBezTo>
                  <a:cubicBezTo>
                    <a:pt x="1924" y="4294"/>
                    <a:pt x="1806" y="4451"/>
                    <a:pt x="1610" y="4451"/>
                  </a:cubicBezTo>
                  <a:cubicBezTo>
                    <a:pt x="1453" y="4451"/>
                    <a:pt x="1335" y="4333"/>
                    <a:pt x="1296" y="4176"/>
                  </a:cubicBezTo>
                  <a:cubicBezTo>
                    <a:pt x="1257" y="3156"/>
                    <a:pt x="1767" y="2174"/>
                    <a:pt x="2591" y="1585"/>
                  </a:cubicBezTo>
                  <a:cubicBezTo>
                    <a:pt x="2652" y="1545"/>
                    <a:pt x="2712" y="1528"/>
                    <a:pt x="2769" y="1528"/>
                  </a:cubicBezTo>
                  <a:close/>
                  <a:moveTo>
                    <a:pt x="4136" y="1"/>
                  </a:moveTo>
                  <a:cubicBezTo>
                    <a:pt x="2258" y="1"/>
                    <a:pt x="460" y="1338"/>
                    <a:pt x="197" y="3470"/>
                  </a:cubicBezTo>
                  <a:cubicBezTo>
                    <a:pt x="0" y="4726"/>
                    <a:pt x="472" y="6021"/>
                    <a:pt x="1414" y="6885"/>
                  </a:cubicBezTo>
                  <a:cubicBezTo>
                    <a:pt x="1885" y="7238"/>
                    <a:pt x="2120" y="7749"/>
                    <a:pt x="2160" y="8298"/>
                  </a:cubicBezTo>
                  <a:lnTo>
                    <a:pt x="2160" y="8416"/>
                  </a:lnTo>
                  <a:cubicBezTo>
                    <a:pt x="2160" y="8612"/>
                    <a:pt x="2277" y="8730"/>
                    <a:pt x="2434" y="8730"/>
                  </a:cubicBezTo>
                  <a:lnTo>
                    <a:pt x="5810" y="8730"/>
                  </a:lnTo>
                  <a:cubicBezTo>
                    <a:pt x="5967" y="8730"/>
                    <a:pt x="6124" y="8612"/>
                    <a:pt x="6124" y="8416"/>
                  </a:cubicBezTo>
                  <a:lnTo>
                    <a:pt x="6124" y="8298"/>
                  </a:lnTo>
                  <a:cubicBezTo>
                    <a:pt x="6124" y="7749"/>
                    <a:pt x="6399" y="7238"/>
                    <a:pt x="6831" y="6924"/>
                  </a:cubicBezTo>
                  <a:cubicBezTo>
                    <a:pt x="8558" y="5315"/>
                    <a:pt x="8519" y="2567"/>
                    <a:pt x="6792" y="1036"/>
                  </a:cubicBezTo>
                  <a:cubicBezTo>
                    <a:pt x="6002" y="324"/>
                    <a:pt x="5059" y="1"/>
                    <a:pt x="41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2"/>
            <p:cNvSpPr/>
            <p:nvPr/>
          </p:nvSpPr>
          <p:spPr>
            <a:xfrm>
              <a:off x="5828590" y="575432"/>
              <a:ext cx="91422" cy="13311"/>
            </a:xfrm>
            <a:custGeom>
              <a:rect b="b" l="l" r="r" t="t"/>
              <a:pathLst>
                <a:path extrusionOk="0" h="629" w="4320">
                  <a:moveTo>
                    <a:pt x="433" y="0"/>
                  </a:moveTo>
                  <a:cubicBezTo>
                    <a:pt x="1" y="0"/>
                    <a:pt x="1" y="628"/>
                    <a:pt x="433" y="628"/>
                  </a:cubicBezTo>
                  <a:lnTo>
                    <a:pt x="3887" y="628"/>
                  </a:lnTo>
                  <a:cubicBezTo>
                    <a:pt x="4319" y="628"/>
                    <a:pt x="4319" y="0"/>
                    <a:pt x="38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2"/>
            <p:cNvSpPr/>
            <p:nvPr/>
          </p:nvSpPr>
          <p:spPr>
            <a:xfrm>
              <a:off x="5857667" y="587050"/>
              <a:ext cx="39066" cy="25776"/>
            </a:xfrm>
            <a:custGeom>
              <a:rect b="b" l="l" r="r" t="t"/>
              <a:pathLst>
                <a:path extrusionOk="0" h="1218" w="1846">
                  <a:moveTo>
                    <a:pt x="1" y="1"/>
                  </a:moveTo>
                  <a:lnTo>
                    <a:pt x="1" y="276"/>
                  </a:lnTo>
                  <a:cubicBezTo>
                    <a:pt x="1" y="786"/>
                    <a:pt x="433" y="1218"/>
                    <a:pt x="943" y="1218"/>
                  </a:cubicBezTo>
                  <a:cubicBezTo>
                    <a:pt x="1453" y="1218"/>
                    <a:pt x="1846" y="786"/>
                    <a:pt x="1846" y="276"/>
                  </a:cubicBezTo>
                  <a:lnTo>
                    <a:pt x="18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2"/>
            <p:cNvSpPr/>
            <p:nvPr/>
          </p:nvSpPr>
          <p:spPr>
            <a:xfrm>
              <a:off x="5866809" y="324551"/>
              <a:ext cx="16634" cy="39066"/>
            </a:xfrm>
            <a:custGeom>
              <a:rect b="b" l="l" r="r" t="t"/>
              <a:pathLst>
                <a:path extrusionOk="0" h="1846" w="786">
                  <a:moveTo>
                    <a:pt x="393" y="0"/>
                  </a:moveTo>
                  <a:cubicBezTo>
                    <a:pt x="197" y="0"/>
                    <a:pt x="1" y="196"/>
                    <a:pt x="1" y="432"/>
                  </a:cubicBezTo>
                  <a:lnTo>
                    <a:pt x="1" y="1452"/>
                  </a:lnTo>
                  <a:cubicBezTo>
                    <a:pt x="1" y="1649"/>
                    <a:pt x="197" y="1845"/>
                    <a:pt x="393" y="1845"/>
                  </a:cubicBezTo>
                  <a:cubicBezTo>
                    <a:pt x="629" y="1845"/>
                    <a:pt x="786" y="1649"/>
                    <a:pt x="786" y="1452"/>
                  </a:cubicBezTo>
                  <a:lnTo>
                    <a:pt x="786" y="393"/>
                  </a:lnTo>
                  <a:cubicBezTo>
                    <a:pt x="786" y="196"/>
                    <a:pt x="590" y="39"/>
                    <a:pt x="3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2"/>
            <p:cNvSpPr/>
            <p:nvPr/>
          </p:nvSpPr>
          <p:spPr>
            <a:xfrm>
              <a:off x="5797036" y="343682"/>
              <a:ext cx="29098" cy="35257"/>
            </a:xfrm>
            <a:custGeom>
              <a:rect b="b" l="l" r="r" t="t"/>
              <a:pathLst>
                <a:path extrusionOk="0" h="1666" w="1375">
                  <a:moveTo>
                    <a:pt x="420" y="0"/>
                  </a:moveTo>
                  <a:cubicBezTo>
                    <a:pt x="360" y="0"/>
                    <a:pt x="298" y="13"/>
                    <a:pt x="236" y="38"/>
                  </a:cubicBezTo>
                  <a:cubicBezTo>
                    <a:pt x="40" y="156"/>
                    <a:pt x="0" y="391"/>
                    <a:pt x="79" y="588"/>
                  </a:cubicBezTo>
                  <a:lnTo>
                    <a:pt x="589" y="1491"/>
                  </a:lnTo>
                  <a:cubicBezTo>
                    <a:pt x="668" y="1595"/>
                    <a:pt x="798" y="1665"/>
                    <a:pt x="935" y="1665"/>
                  </a:cubicBezTo>
                  <a:cubicBezTo>
                    <a:pt x="1003" y="1665"/>
                    <a:pt x="1073" y="1648"/>
                    <a:pt x="1139" y="1608"/>
                  </a:cubicBezTo>
                  <a:cubicBezTo>
                    <a:pt x="1296" y="1491"/>
                    <a:pt x="1374" y="1255"/>
                    <a:pt x="1256" y="1059"/>
                  </a:cubicBezTo>
                  <a:lnTo>
                    <a:pt x="746" y="195"/>
                  </a:lnTo>
                  <a:cubicBezTo>
                    <a:pt x="666" y="61"/>
                    <a:pt x="548" y="0"/>
                    <a:pt x="4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2"/>
            <p:cNvSpPr/>
            <p:nvPr/>
          </p:nvSpPr>
          <p:spPr>
            <a:xfrm>
              <a:off x="5745527" y="395360"/>
              <a:ext cx="38241" cy="26771"/>
            </a:xfrm>
            <a:custGeom>
              <a:rect b="b" l="l" r="r" t="t"/>
              <a:pathLst>
                <a:path extrusionOk="0" h="1265" w="1807">
                  <a:moveTo>
                    <a:pt x="427" y="1"/>
                  </a:moveTo>
                  <a:cubicBezTo>
                    <a:pt x="304" y="1"/>
                    <a:pt x="189" y="53"/>
                    <a:pt x="118" y="148"/>
                  </a:cubicBezTo>
                  <a:cubicBezTo>
                    <a:pt x="0" y="344"/>
                    <a:pt x="79" y="580"/>
                    <a:pt x="236" y="697"/>
                  </a:cubicBezTo>
                  <a:lnTo>
                    <a:pt x="1139" y="1208"/>
                  </a:lnTo>
                  <a:cubicBezTo>
                    <a:pt x="1204" y="1247"/>
                    <a:pt x="1274" y="1264"/>
                    <a:pt x="1342" y="1264"/>
                  </a:cubicBezTo>
                  <a:cubicBezTo>
                    <a:pt x="1479" y="1264"/>
                    <a:pt x="1610" y="1195"/>
                    <a:pt x="1688" y="1090"/>
                  </a:cubicBezTo>
                  <a:cubicBezTo>
                    <a:pt x="1806" y="894"/>
                    <a:pt x="1728" y="658"/>
                    <a:pt x="1531" y="540"/>
                  </a:cubicBezTo>
                  <a:lnTo>
                    <a:pt x="668" y="69"/>
                  </a:lnTo>
                  <a:cubicBezTo>
                    <a:pt x="590" y="23"/>
                    <a:pt x="507" y="1"/>
                    <a:pt x="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2"/>
            <p:cNvSpPr/>
            <p:nvPr/>
          </p:nvSpPr>
          <p:spPr>
            <a:xfrm>
              <a:off x="5728068" y="464117"/>
              <a:ext cx="39087" cy="16634"/>
            </a:xfrm>
            <a:custGeom>
              <a:rect b="b" l="l" r="r" t="t"/>
              <a:pathLst>
                <a:path extrusionOk="0" h="786" w="1847">
                  <a:moveTo>
                    <a:pt x="433" y="0"/>
                  </a:moveTo>
                  <a:cubicBezTo>
                    <a:pt x="197" y="0"/>
                    <a:pt x="1" y="157"/>
                    <a:pt x="1" y="393"/>
                  </a:cubicBezTo>
                  <a:cubicBezTo>
                    <a:pt x="1" y="589"/>
                    <a:pt x="197" y="785"/>
                    <a:pt x="433" y="785"/>
                  </a:cubicBezTo>
                  <a:lnTo>
                    <a:pt x="1453" y="785"/>
                  </a:lnTo>
                  <a:cubicBezTo>
                    <a:pt x="1650" y="785"/>
                    <a:pt x="1846" y="589"/>
                    <a:pt x="1846" y="393"/>
                  </a:cubicBezTo>
                  <a:cubicBezTo>
                    <a:pt x="1846" y="157"/>
                    <a:pt x="1650" y="0"/>
                    <a:pt x="14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p:nvPr/>
          </p:nvSpPr>
          <p:spPr>
            <a:xfrm>
              <a:off x="5746352" y="522759"/>
              <a:ext cx="37415" cy="27300"/>
            </a:xfrm>
            <a:custGeom>
              <a:rect b="b" l="l" r="r" t="t"/>
              <a:pathLst>
                <a:path extrusionOk="0" h="1290" w="1768">
                  <a:moveTo>
                    <a:pt x="1335" y="0"/>
                  </a:moveTo>
                  <a:cubicBezTo>
                    <a:pt x="1269" y="0"/>
                    <a:pt x="1202" y="18"/>
                    <a:pt x="1139" y="56"/>
                  </a:cubicBezTo>
                  <a:lnTo>
                    <a:pt x="236" y="566"/>
                  </a:lnTo>
                  <a:cubicBezTo>
                    <a:pt x="40" y="644"/>
                    <a:pt x="1" y="919"/>
                    <a:pt x="118" y="1115"/>
                  </a:cubicBezTo>
                  <a:cubicBezTo>
                    <a:pt x="171" y="1220"/>
                    <a:pt x="293" y="1290"/>
                    <a:pt x="427" y="1290"/>
                  </a:cubicBezTo>
                  <a:cubicBezTo>
                    <a:pt x="494" y="1290"/>
                    <a:pt x="563" y="1272"/>
                    <a:pt x="629" y="1233"/>
                  </a:cubicBezTo>
                  <a:lnTo>
                    <a:pt x="1532" y="762"/>
                  </a:lnTo>
                  <a:cubicBezTo>
                    <a:pt x="1728" y="644"/>
                    <a:pt x="1767" y="409"/>
                    <a:pt x="1689" y="213"/>
                  </a:cubicBezTo>
                  <a:cubicBezTo>
                    <a:pt x="1609" y="79"/>
                    <a:pt x="1474" y="0"/>
                    <a:pt x="1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2"/>
            <p:cNvSpPr/>
            <p:nvPr/>
          </p:nvSpPr>
          <p:spPr>
            <a:xfrm>
              <a:off x="5968177" y="521087"/>
              <a:ext cx="37394" cy="27744"/>
            </a:xfrm>
            <a:custGeom>
              <a:rect b="b" l="l" r="r" t="t"/>
              <a:pathLst>
                <a:path extrusionOk="0" h="1311" w="1767">
                  <a:moveTo>
                    <a:pt x="432" y="1"/>
                  </a:moveTo>
                  <a:cubicBezTo>
                    <a:pt x="293" y="1"/>
                    <a:pt x="159" y="80"/>
                    <a:pt x="79" y="213"/>
                  </a:cubicBezTo>
                  <a:cubicBezTo>
                    <a:pt x="0" y="409"/>
                    <a:pt x="39" y="645"/>
                    <a:pt x="236" y="723"/>
                  </a:cubicBezTo>
                  <a:lnTo>
                    <a:pt x="1138" y="1273"/>
                  </a:lnTo>
                  <a:cubicBezTo>
                    <a:pt x="1188" y="1298"/>
                    <a:pt x="1250" y="1311"/>
                    <a:pt x="1314" y="1311"/>
                  </a:cubicBezTo>
                  <a:cubicBezTo>
                    <a:pt x="1454" y="1311"/>
                    <a:pt x="1608" y="1250"/>
                    <a:pt x="1688" y="1116"/>
                  </a:cubicBezTo>
                  <a:cubicBezTo>
                    <a:pt x="1767" y="959"/>
                    <a:pt x="1727" y="684"/>
                    <a:pt x="1531" y="606"/>
                  </a:cubicBezTo>
                  <a:lnTo>
                    <a:pt x="628" y="56"/>
                  </a:lnTo>
                  <a:cubicBezTo>
                    <a:pt x="565" y="18"/>
                    <a:pt x="498"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2"/>
            <p:cNvSpPr/>
            <p:nvPr/>
          </p:nvSpPr>
          <p:spPr>
            <a:xfrm>
              <a:off x="5984790" y="463271"/>
              <a:ext cx="38219" cy="16634"/>
            </a:xfrm>
            <a:custGeom>
              <a:rect b="b" l="l" r="r" t="t"/>
              <a:pathLst>
                <a:path extrusionOk="0" h="786" w="1806">
                  <a:moveTo>
                    <a:pt x="393" y="1"/>
                  </a:moveTo>
                  <a:cubicBezTo>
                    <a:pt x="157" y="1"/>
                    <a:pt x="0" y="158"/>
                    <a:pt x="0" y="393"/>
                  </a:cubicBezTo>
                  <a:cubicBezTo>
                    <a:pt x="0" y="590"/>
                    <a:pt x="157" y="786"/>
                    <a:pt x="393" y="786"/>
                  </a:cubicBezTo>
                  <a:lnTo>
                    <a:pt x="1413" y="786"/>
                  </a:lnTo>
                  <a:cubicBezTo>
                    <a:pt x="1610" y="786"/>
                    <a:pt x="1806" y="590"/>
                    <a:pt x="1806" y="393"/>
                  </a:cubicBezTo>
                  <a:cubicBezTo>
                    <a:pt x="1806" y="158"/>
                    <a:pt x="1610" y="1"/>
                    <a:pt x="14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2"/>
            <p:cNvSpPr/>
            <p:nvPr/>
          </p:nvSpPr>
          <p:spPr>
            <a:xfrm>
              <a:off x="5967331" y="393519"/>
              <a:ext cx="38241" cy="26940"/>
            </a:xfrm>
            <a:custGeom>
              <a:rect b="b" l="l" r="r" t="t"/>
              <a:pathLst>
                <a:path extrusionOk="0" h="1273" w="1807">
                  <a:moveTo>
                    <a:pt x="1332" y="1"/>
                  </a:moveTo>
                  <a:cubicBezTo>
                    <a:pt x="1267" y="1"/>
                    <a:pt x="1201" y="14"/>
                    <a:pt x="1139" y="39"/>
                  </a:cubicBezTo>
                  <a:lnTo>
                    <a:pt x="276" y="549"/>
                  </a:lnTo>
                  <a:cubicBezTo>
                    <a:pt x="79" y="667"/>
                    <a:pt x="1" y="902"/>
                    <a:pt x="119" y="1098"/>
                  </a:cubicBezTo>
                  <a:cubicBezTo>
                    <a:pt x="197" y="1203"/>
                    <a:pt x="328" y="1273"/>
                    <a:pt x="465" y="1273"/>
                  </a:cubicBezTo>
                  <a:cubicBezTo>
                    <a:pt x="533" y="1273"/>
                    <a:pt x="603" y="1255"/>
                    <a:pt x="668" y="1216"/>
                  </a:cubicBezTo>
                  <a:lnTo>
                    <a:pt x="1532" y="745"/>
                  </a:lnTo>
                  <a:cubicBezTo>
                    <a:pt x="1728" y="627"/>
                    <a:pt x="1807" y="392"/>
                    <a:pt x="1689" y="196"/>
                  </a:cubicBezTo>
                  <a:cubicBezTo>
                    <a:pt x="1608" y="61"/>
                    <a:pt x="1473" y="1"/>
                    <a:pt x="1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2"/>
            <p:cNvSpPr/>
            <p:nvPr/>
          </p:nvSpPr>
          <p:spPr>
            <a:xfrm>
              <a:off x="5924964" y="342835"/>
              <a:ext cx="29098" cy="35468"/>
            </a:xfrm>
            <a:custGeom>
              <a:rect b="b" l="l" r="r" t="t"/>
              <a:pathLst>
                <a:path extrusionOk="0" h="1676" w="1375">
                  <a:moveTo>
                    <a:pt x="946" y="1"/>
                  </a:moveTo>
                  <a:cubicBezTo>
                    <a:pt x="806" y="1"/>
                    <a:pt x="670" y="62"/>
                    <a:pt x="590" y="196"/>
                  </a:cubicBezTo>
                  <a:lnTo>
                    <a:pt x="118" y="1099"/>
                  </a:lnTo>
                  <a:cubicBezTo>
                    <a:pt x="1" y="1295"/>
                    <a:pt x="40" y="1531"/>
                    <a:pt x="236" y="1609"/>
                  </a:cubicBezTo>
                  <a:cubicBezTo>
                    <a:pt x="310" y="1653"/>
                    <a:pt x="389" y="1675"/>
                    <a:pt x="465" y="1675"/>
                  </a:cubicBezTo>
                  <a:cubicBezTo>
                    <a:pt x="593" y="1675"/>
                    <a:pt x="712" y="1614"/>
                    <a:pt x="786" y="1491"/>
                  </a:cubicBezTo>
                  <a:lnTo>
                    <a:pt x="1296" y="588"/>
                  </a:lnTo>
                  <a:cubicBezTo>
                    <a:pt x="1375" y="392"/>
                    <a:pt x="1335" y="157"/>
                    <a:pt x="1139" y="39"/>
                  </a:cubicBezTo>
                  <a:cubicBezTo>
                    <a:pt x="1077" y="14"/>
                    <a:pt x="1011" y="1"/>
                    <a:pt x="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3"/>
          <p:cNvSpPr txBox="1"/>
          <p:nvPr>
            <p:ph type="title"/>
          </p:nvPr>
        </p:nvSpPr>
        <p:spPr>
          <a:xfrm>
            <a:off x="125" y="1703100"/>
            <a:ext cx="9144000" cy="17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t>已完成項目</a:t>
            </a:r>
            <a:endParaRPr b="1" sz="6000"/>
          </a:p>
        </p:txBody>
      </p:sp>
      <p:sp>
        <p:nvSpPr>
          <p:cNvPr id="641" name="Google Shape;641;p43"/>
          <p:cNvSpPr txBox="1"/>
          <p:nvPr/>
        </p:nvSpPr>
        <p:spPr>
          <a:xfrm>
            <a:off x="1621075" y="2063850"/>
            <a:ext cx="30000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6000">
                <a:solidFill>
                  <a:schemeClr val="accent4"/>
                </a:solidFill>
                <a:latin typeface="Anton"/>
                <a:ea typeface="Anton"/>
                <a:cs typeface="Anton"/>
                <a:sym typeface="Anton"/>
              </a:rPr>
              <a:t>01.</a:t>
            </a:r>
            <a:endParaRPr sz="6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4"/>
          <p:cNvSpPr txBox="1"/>
          <p:nvPr/>
        </p:nvSpPr>
        <p:spPr>
          <a:xfrm>
            <a:off x="1301275" y="937025"/>
            <a:ext cx="7020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dk1"/>
                </a:solidFill>
                <a:highlight>
                  <a:srgbClr val="BF9000"/>
                </a:highlight>
                <a:latin typeface="Lato"/>
                <a:ea typeface="Lato"/>
                <a:cs typeface="Lato"/>
                <a:sym typeface="Lato"/>
              </a:rPr>
              <a:t>logo設計</a:t>
            </a:r>
            <a:endParaRPr b="1" sz="4000">
              <a:solidFill>
                <a:schemeClr val="dk1"/>
              </a:solidFill>
              <a:highlight>
                <a:srgbClr val="BF9000"/>
              </a:highlight>
              <a:latin typeface="Lato"/>
              <a:ea typeface="Lato"/>
              <a:cs typeface="Lato"/>
              <a:sym typeface="Lato"/>
            </a:endParaRPr>
          </a:p>
        </p:txBody>
      </p:sp>
      <p:sp>
        <p:nvSpPr>
          <p:cNvPr id="647" name="Google Shape;647;p44"/>
          <p:cNvSpPr txBox="1"/>
          <p:nvPr/>
        </p:nvSpPr>
        <p:spPr>
          <a:xfrm>
            <a:off x="1420300" y="1737425"/>
            <a:ext cx="20202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latin typeface="Lato"/>
                <a:ea typeface="Lato"/>
                <a:cs typeface="Lato"/>
                <a:sym typeface="Lato"/>
              </a:rPr>
              <a:t>期中</a:t>
            </a:r>
            <a:endParaRPr b="1" sz="3000">
              <a:solidFill>
                <a:schemeClr val="dk1"/>
              </a:solidFill>
              <a:latin typeface="Lato"/>
              <a:ea typeface="Lato"/>
              <a:cs typeface="Lato"/>
              <a:sym typeface="Lato"/>
            </a:endParaRPr>
          </a:p>
        </p:txBody>
      </p:sp>
      <p:sp>
        <p:nvSpPr>
          <p:cNvPr id="648" name="Google Shape;648;p44"/>
          <p:cNvSpPr txBox="1"/>
          <p:nvPr/>
        </p:nvSpPr>
        <p:spPr>
          <a:xfrm>
            <a:off x="5012750" y="1737425"/>
            <a:ext cx="17268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latin typeface="Lato"/>
                <a:ea typeface="Lato"/>
                <a:cs typeface="Lato"/>
                <a:sym typeface="Lato"/>
              </a:rPr>
              <a:t>期末</a:t>
            </a:r>
            <a:endParaRPr b="1" sz="3000">
              <a:solidFill>
                <a:schemeClr val="dk1"/>
              </a:solidFill>
              <a:latin typeface="Lato"/>
              <a:ea typeface="Lato"/>
              <a:cs typeface="Lato"/>
              <a:sym typeface="Lato"/>
            </a:endParaRPr>
          </a:p>
        </p:txBody>
      </p:sp>
      <p:pic>
        <p:nvPicPr>
          <p:cNvPr id="649" name="Google Shape;649;p44"/>
          <p:cNvPicPr preferRelativeResize="0"/>
          <p:nvPr/>
        </p:nvPicPr>
        <p:blipFill>
          <a:blip r:embed="rId3">
            <a:alphaModFix/>
          </a:blip>
          <a:stretch>
            <a:fillRect/>
          </a:stretch>
        </p:blipFill>
        <p:spPr>
          <a:xfrm>
            <a:off x="283800" y="2494313"/>
            <a:ext cx="1726798" cy="1766800"/>
          </a:xfrm>
          <a:prstGeom prst="rect">
            <a:avLst/>
          </a:prstGeom>
          <a:noFill/>
          <a:ln>
            <a:noFill/>
          </a:ln>
        </p:spPr>
      </p:pic>
      <p:pic>
        <p:nvPicPr>
          <p:cNvPr id="650" name="Google Shape;650;p44"/>
          <p:cNvPicPr preferRelativeResize="0"/>
          <p:nvPr/>
        </p:nvPicPr>
        <p:blipFill>
          <a:blip r:embed="rId4">
            <a:alphaModFix/>
          </a:blip>
          <a:stretch>
            <a:fillRect/>
          </a:stretch>
        </p:blipFill>
        <p:spPr>
          <a:xfrm>
            <a:off x="2237800" y="2604700"/>
            <a:ext cx="1495925" cy="1546025"/>
          </a:xfrm>
          <a:prstGeom prst="rect">
            <a:avLst/>
          </a:prstGeom>
          <a:noFill/>
          <a:ln>
            <a:noFill/>
          </a:ln>
        </p:spPr>
      </p:pic>
      <p:pic>
        <p:nvPicPr>
          <p:cNvPr id="651" name="Google Shape;651;p44"/>
          <p:cNvPicPr preferRelativeResize="0"/>
          <p:nvPr/>
        </p:nvPicPr>
        <p:blipFill>
          <a:blip r:embed="rId5">
            <a:alphaModFix/>
          </a:blip>
          <a:stretch>
            <a:fillRect/>
          </a:stretch>
        </p:blipFill>
        <p:spPr>
          <a:xfrm>
            <a:off x="4763603" y="2604700"/>
            <a:ext cx="2225093" cy="1546049"/>
          </a:xfrm>
          <a:prstGeom prst="rect">
            <a:avLst/>
          </a:prstGeom>
          <a:noFill/>
          <a:ln>
            <a:noFill/>
          </a:ln>
        </p:spPr>
      </p:pic>
      <p:pic>
        <p:nvPicPr>
          <p:cNvPr id="652" name="Google Shape;652;p44"/>
          <p:cNvPicPr preferRelativeResize="0"/>
          <p:nvPr/>
        </p:nvPicPr>
        <p:blipFill>
          <a:blip r:embed="rId6">
            <a:alphaModFix/>
          </a:blip>
          <a:stretch>
            <a:fillRect/>
          </a:stretch>
        </p:blipFill>
        <p:spPr>
          <a:xfrm>
            <a:off x="7141100" y="1987800"/>
            <a:ext cx="1663899" cy="2133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5"/>
          <p:cNvSpPr txBox="1"/>
          <p:nvPr/>
        </p:nvSpPr>
        <p:spPr>
          <a:xfrm>
            <a:off x="1169550" y="399525"/>
            <a:ext cx="1473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dk1"/>
                </a:solidFill>
                <a:highlight>
                  <a:srgbClr val="B45F06"/>
                </a:highlight>
                <a:latin typeface="Lato"/>
                <a:ea typeface="Lato"/>
                <a:cs typeface="Lato"/>
                <a:sym typeface="Lato"/>
              </a:rPr>
              <a:t>首頁</a:t>
            </a:r>
            <a:endParaRPr b="1" sz="4000">
              <a:solidFill>
                <a:schemeClr val="dk1"/>
              </a:solidFill>
              <a:highlight>
                <a:srgbClr val="B45F06"/>
              </a:highlight>
              <a:latin typeface="Lato"/>
              <a:ea typeface="Lato"/>
              <a:cs typeface="Lato"/>
              <a:sym typeface="Lato"/>
            </a:endParaRPr>
          </a:p>
        </p:txBody>
      </p:sp>
      <p:sp>
        <p:nvSpPr>
          <p:cNvPr id="658" name="Google Shape;658;p45"/>
          <p:cNvSpPr txBox="1"/>
          <p:nvPr/>
        </p:nvSpPr>
        <p:spPr>
          <a:xfrm>
            <a:off x="1255475" y="1199925"/>
            <a:ext cx="1779900" cy="7080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dk1"/>
              </a:buClr>
              <a:buSzPts val="3400"/>
              <a:buFont typeface="Lato"/>
              <a:buChar char="●"/>
            </a:pPr>
            <a:r>
              <a:rPr b="1" lang="en" sz="3400">
                <a:solidFill>
                  <a:schemeClr val="dk1"/>
                </a:solidFill>
                <a:latin typeface="Lato"/>
                <a:ea typeface="Lato"/>
                <a:cs typeface="Lato"/>
                <a:sym typeface="Lato"/>
              </a:rPr>
              <a:t>期中</a:t>
            </a:r>
            <a:endParaRPr b="1" sz="3400">
              <a:solidFill>
                <a:schemeClr val="dk1"/>
              </a:solidFill>
              <a:latin typeface="Lato"/>
              <a:ea typeface="Lato"/>
              <a:cs typeface="Lato"/>
              <a:sym typeface="Lato"/>
            </a:endParaRPr>
          </a:p>
        </p:txBody>
      </p:sp>
      <p:sp>
        <p:nvSpPr>
          <p:cNvPr id="659" name="Google Shape;659;p45"/>
          <p:cNvSpPr txBox="1"/>
          <p:nvPr/>
        </p:nvSpPr>
        <p:spPr>
          <a:xfrm>
            <a:off x="4056125" y="1199925"/>
            <a:ext cx="1779900" cy="7080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dk1"/>
              </a:buClr>
              <a:buSzPts val="3400"/>
              <a:buFont typeface="Lato"/>
              <a:buChar char="●"/>
            </a:pPr>
            <a:r>
              <a:rPr b="1" lang="en" sz="3400">
                <a:solidFill>
                  <a:schemeClr val="dk1"/>
                </a:solidFill>
                <a:latin typeface="Lato"/>
                <a:ea typeface="Lato"/>
                <a:cs typeface="Lato"/>
                <a:sym typeface="Lato"/>
              </a:rPr>
              <a:t>期末</a:t>
            </a:r>
            <a:endParaRPr b="1" sz="3400">
              <a:solidFill>
                <a:schemeClr val="dk1"/>
              </a:solidFill>
              <a:latin typeface="Lato"/>
              <a:ea typeface="Lato"/>
              <a:cs typeface="Lato"/>
              <a:sym typeface="Lato"/>
            </a:endParaRPr>
          </a:p>
        </p:txBody>
      </p:sp>
      <p:pic>
        <p:nvPicPr>
          <p:cNvPr id="660" name="Google Shape;660;p45"/>
          <p:cNvPicPr preferRelativeResize="0"/>
          <p:nvPr/>
        </p:nvPicPr>
        <p:blipFill>
          <a:blip r:embed="rId3">
            <a:alphaModFix/>
          </a:blip>
          <a:stretch>
            <a:fillRect/>
          </a:stretch>
        </p:blipFill>
        <p:spPr>
          <a:xfrm>
            <a:off x="969475" y="2155300"/>
            <a:ext cx="2351900" cy="2988202"/>
          </a:xfrm>
          <a:prstGeom prst="rect">
            <a:avLst/>
          </a:prstGeom>
          <a:noFill/>
          <a:ln>
            <a:noFill/>
          </a:ln>
        </p:spPr>
      </p:pic>
      <p:pic>
        <p:nvPicPr>
          <p:cNvPr id="661" name="Google Shape;661;p45"/>
          <p:cNvPicPr preferRelativeResize="0"/>
          <p:nvPr/>
        </p:nvPicPr>
        <p:blipFill>
          <a:blip r:embed="rId4">
            <a:alphaModFix/>
          </a:blip>
          <a:stretch>
            <a:fillRect/>
          </a:stretch>
        </p:blipFill>
        <p:spPr>
          <a:xfrm>
            <a:off x="5650400" y="918675"/>
            <a:ext cx="2065900" cy="42248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8"/>
          <p:cNvSpPr txBox="1"/>
          <p:nvPr>
            <p:ph type="ctrTitle"/>
          </p:nvPr>
        </p:nvSpPr>
        <p:spPr>
          <a:xfrm>
            <a:off x="0" y="292375"/>
            <a:ext cx="9144000" cy="104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目錄</a:t>
            </a:r>
            <a:endParaRPr b="1"/>
          </a:p>
        </p:txBody>
      </p:sp>
      <p:sp>
        <p:nvSpPr>
          <p:cNvPr id="530" name="Google Shape;530;p28"/>
          <p:cNvSpPr txBox="1"/>
          <p:nvPr/>
        </p:nvSpPr>
        <p:spPr>
          <a:xfrm>
            <a:off x="58175" y="1578950"/>
            <a:ext cx="9144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Lato"/>
                <a:ea typeface="Lato"/>
                <a:cs typeface="Lato"/>
                <a:sym typeface="Lato"/>
              </a:rPr>
              <a:t>                                               1.網站資訊</a:t>
            </a:r>
            <a:endParaRPr b="1" sz="3000">
              <a:solidFill>
                <a:schemeClr val="dk1"/>
              </a:solidFill>
              <a:latin typeface="Lato"/>
              <a:ea typeface="Lato"/>
              <a:cs typeface="Lato"/>
              <a:sym typeface="Lato"/>
            </a:endParaRPr>
          </a:p>
          <a:p>
            <a:pPr indent="0" lvl="0" marL="0" rtl="0" algn="l">
              <a:spcBef>
                <a:spcPts val="0"/>
              </a:spcBef>
              <a:spcAft>
                <a:spcPts val="0"/>
              </a:spcAft>
              <a:buNone/>
            </a:pPr>
            <a:r>
              <a:rPr b="1" lang="en" sz="3000">
                <a:solidFill>
                  <a:schemeClr val="dk1"/>
                </a:solidFill>
                <a:latin typeface="Lato"/>
                <a:ea typeface="Lato"/>
                <a:cs typeface="Lato"/>
                <a:sym typeface="Lato"/>
              </a:rPr>
              <a:t>                                               2.執行進度</a:t>
            </a:r>
            <a:endParaRPr b="1" sz="3000">
              <a:solidFill>
                <a:schemeClr val="dk1"/>
              </a:solidFill>
              <a:latin typeface="Lato"/>
              <a:ea typeface="Lato"/>
              <a:cs typeface="Lato"/>
              <a:sym typeface="Lato"/>
            </a:endParaRPr>
          </a:p>
          <a:p>
            <a:pPr indent="0" lvl="0" marL="0" rtl="0" algn="l">
              <a:spcBef>
                <a:spcPts val="0"/>
              </a:spcBef>
              <a:spcAft>
                <a:spcPts val="0"/>
              </a:spcAft>
              <a:buNone/>
            </a:pPr>
            <a:r>
              <a:rPr b="1" lang="en" sz="3000">
                <a:solidFill>
                  <a:schemeClr val="dk1"/>
                </a:solidFill>
                <a:latin typeface="Lato"/>
                <a:ea typeface="Lato"/>
                <a:cs typeface="Lato"/>
                <a:sym typeface="Lato"/>
              </a:rPr>
              <a:t>							    3.開會討論</a:t>
            </a:r>
            <a:endParaRPr b="1" sz="3000">
              <a:solidFill>
                <a:schemeClr val="dk1"/>
              </a:solidFill>
              <a:latin typeface="Lato"/>
              <a:ea typeface="Lato"/>
              <a:cs typeface="Lato"/>
              <a:sym typeface="Lato"/>
            </a:endParaRPr>
          </a:p>
          <a:p>
            <a:pPr indent="0" lvl="0" marL="0" rtl="0" algn="ctr">
              <a:spcBef>
                <a:spcPts val="0"/>
              </a:spcBef>
              <a:spcAft>
                <a:spcPts val="0"/>
              </a:spcAft>
              <a:buNone/>
            </a:pPr>
            <a:r>
              <a:rPr b="1" lang="en" sz="3000">
                <a:solidFill>
                  <a:schemeClr val="dk1"/>
                </a:solidFill>
                <a:latin typeface="Lato"/>
                <a:ea typeface="Lato"/>
                <a:cs typeface="Lato"/>
                <a:sym typeface="Lato"/>
              </a:rPr>
              <a:t>          4.已/未完成部分</a:t>
            </a:r>
            <a:endParaRPr b="1" sz="3000">
              <a:solidFill>
                <a:schemeClr val="dk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6"/>
          <p:cNvSpPr txBox="1"/>
          <p:nvPr>
            <p:ph type="title"/>
          </p:nvPr>
        </p:nvSpPr>
        <p:spPr>
          <a:xfrm>
            <a:off x="835975" y="-197850"/>
            <a:ext cx="4139100" cy="17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000">
                <a:highlight>
                  <a:srgbClr val="B45F06"/>
                </a:highlight>
              </a:rPr>
              <a:t>餐廳 </a:t>
            </a:r>
            <a:endParaRPr b="1" sz="4000">
              <a:highlight>
                <a:srgbClr val="B45F06"/>
              </a:highlight>
            </a:endParaRPr>
          </a:p>
        </p:txBody>
      </p:sp>
      <p:sp>
        <p:nvSpPr>
          <p:cNvPr id="667" name="Google Shape;667;p46"/>
          <p:cNvSpPr txBox="1"/>
          <p:nvPr/>
        </p:nvSpPr>
        <p:spPr>
          <a:xfrm>
            <a:off x="5954950" y="1972850"/>
            <a:ext cx="7239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nton"/>
                <a:ea typeface="Anton"/>
                <a:cs typeface="Anton"/>
                <a:sym typeface="Anton"/>
              </a:rPr>
              <a:t>2015</a:t>
            </a:r>
            <a:endParaRPr sz="1800">
              <a:solidFill>
                <a:schemeClr val="accent3"/>
              </a:solidFill>
              <a:latin typeface="Anton"/>
              <a:ea typeface="Anton"/>
              <a:cs typeface="Anton"/>
              <a:sym typeface="Anton"/>
            </a:endParaRPr>
          </a:p>
        </p:txBody>
      </p:sp>
      <p:sp>
        <p:nvSpPr>
          <p:cNvPr id="668" name="Google Shape;668;p46"/>
          <p:cNvSpPr txBox="1"/>
          <p:nvPr/>
        </p:nvSpPr>
        <p:spPr>
          <a:xfrm>
            <a:off x="936400" y="1147225"/>
            <a:ext cx="1728300" cy="7080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dk1"/>
              </a:buClr>
              <a:buSzPts val="3400"/>
              <a:buFont typeface="Lato"/>
              <a:buChar char="●"/>
            </a:pPr>
            <a:r>
              <a:rPr b="1" lang="en" sz="3400">
                <a:solidFill>
                  <a:schemeClr val="dk1"/>
                </a:solidFill>
                <a:latin typeface="Lato"/>
                <a:ea typeface="Lato"/>
                <a:cs typeface="Lato"/>
                <a:sym typeface="Lato"/>
              </a:rPr>
              <a:t>期中</a:t>
            </a:r>
            <a:endParaRPr b="1" sz="3400">
              <a:solidFill>
                <a:schemeClr val="dk1"/>
              </a:solidFill>
              <a:latin typeface="Lato"/>
              <a:ea typeface="Lato"/>
              <a:cs typeface="Lato"/>
              <a:sym typeface="Lato"/>
            </a:endParaRPr>
          </a:p>
        </p:txBody>
      </p:sp>
      <p:sp>
        <p:nvSpPr>
          <p:cNvPr id="669" name="Google Shape;669;p46"/>
          <p:cNvSpPr txBox="1"/>
          <p:nvPr/>
        </p:nvSpPr>
        <p:spPr>
          <a:xfrm>
            <a:off x="3962963" y="1147225"/>
            <a:ext cx="1728300" cy="7080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dk1"/>
              </a:buClr>
              <a:buSzPts val="3400"/>
              <a:buFont typeface="Lato"/>
              <a:buChar char="●"/>
            </a:pPr>
            <a:r>
              <a:rPr b="1" lang="en" sz="3400">
                <a:solidFill>
                  <a:schemeClr val="dk1"/>
                </a:solidFill>
                <a:latin typeface="Lato"/>
                <a:ea typeface="Lato"/>
                <a:cs typeface="Lato"/>
                <a:sym typeface="Lato"/>
              </a:rPr>
              <a:t>期末</a:t>
            </a:r>
            <a:endParaRPr b="1" sz="3400">
              <a:solidFill>
                <a:schemeClr val="dk1"/>
              </a:solidFill>
              <a:latin typeface="Lato"/>
              <a:ea typeface="Lato"/>
              <a:cs typeface="Lato"/>
              <a:sym typeface="Lato"/>
            </a:endParaRPr>
          </a:p>
        </p:txBody>
      </p:sp>
      <p:pic>
        <p:nvPicPr>
          <p:cNvPr id="670" name="Google Shape;670;p46"/>
          <p:cNvPicPr preferRelativeResize="0"/>
          <p:nvPr/>
        </p:nvPicPr>
        <p:blipFill>
          <a:blip r:embed="rId3">
            <a:alphaModFix/>
          </a:blip>
          <a:stretch>
            <a:fillRect/>
          </a:stretch>
        </p:blipFill>
        <p:spPr>
          <a:xfrm>
            <a:off x="835975" y="1855225"/>
            <a:ext cx="2228972" cy="3135875"/>
          </a:xfrm>
          <a:prstGeom prst="rect">
            <a:avLst/>
          </a:prstGeom>
          <a:noFill/>
          <a:ln>
            <a:noFill/>
          </a:ln>
        </p:spPr>
      </p:pic>
      <p:pic>
        <p:nvPicPr>
          <p:cNvPr id="671" name="Google Shape;671;p46"/>
          <p:cNvPicPr preferRelativeResize="0"/>
          <p:nvPr/>
        </p:nvPicPr>
        <p:blipFill>
          <a:blip r:embed="rId4">
            <a:alphaModFix/>
          </a:blip>
          <a:stretch>
            <a:fillRect/>
          </a:stretch>
        </p:blipFill>
        <p:spPr>
          <a:xfrm>
            <a:off x="3904650" y="1882425"/>
            <a:ext cx="1703775" cy="3081464"/>
          </a:xfrm>
          <a:prstGeom prst="rect">
            <a:avLst/>
          </a:prstGeom>
          <a:noFill/>
          <a:ln>
            <a:noFill/>
          </a:ln>
        </p:spPr>
      </p:pic>
      <p:pic>
        <p:nvPicPr>
          <p:cNvPr id="672" name="Google Shape;672;p46"/>
          <p:cNvPicPr preferRelativeResize="0"/>
          <p:nvPr/>
        </p:nvPicPr>
        <p:blipFill>
          <a:blip r:embed="rId5">
            <a:alphaModFix/>
          </a:blip>
          <a:stretch>
            <a:fillRect/>
          </a:stretch>
        </p:blipFill>
        <p:spPr>
          <a:xfrm>
            <a:off x="6241980" y="1882425"/>
            <a:ext cx="2542521" cy="1737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47"/>
          <p:cNvSpPr txBox="1"/>
          <p:nvPr>
            <p:ph type="title"/>
          </p:nvPr>
        </p:nvSpPr>
        <p:spPr>
          <a:xfrm>
            <a:off x="835975" y="-197850"/>
            <a:ext cx="4139100" cy="17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000">
                <a:highlight>
                  <a:srgbClr val="B45F06"/>
                </a:highlight>
              </a:rPr>
              <a:t>景點</a:t>
            </a:r>
            <a:r>
              <a:rPr b="1" lang="en" sz="4000">
                <a:highlight>
                  <a:srgbClr val="B45F06"/>
                </a:highlight>
              </a:rPr>
              <a:t> </a:t>
            </a:r>
            <a:endParaRPr b="1" sz="4000">
              <a:highlight>
                <a:srgbClr val="B45F06"/>
              </a:highlight>
            </a:endParaRPr>
          </a:p>
        </p:txBody>
      </p:sp>
      <p:sp>
        <p:nvSpPr>
          <p:cNvPr id="678" name="Google Shape;678;p47"/>
          <p:cNvSpPr txBox="1"/>
          <p:nvPr/>
        </p:nvSpPr>
        <p:spPr>
          <a:xfrm>
            <a:off x="5954950" y="1972850"/>
            <a:ext cx="7239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nton"/>
                <a:ea typeface="Anton"/>
                <a:cs typeface="Anton"/>
                <a:sym typeface="Anton"/>
              </a:rPr>
              <a:t>2015</a:t>
            </a:r>
            <a:endParaRPr sz="1800">
              <a:solidFill>
                <a:schemeClr val="accent3"/>
              </a:solidFill>
              <a:latin typeface="Anton"/>
              <a:ea typeface="Anton"/>
              <a:cs typeface="Anton"/>
              <a:sym typeface="Anton"/>
            </a:endParaRPr>
          </a:p>
        </p:txBody>
      </p:sp>
      <p:sp>
        <p:nvSpPr>
          <p:cNvPr id="679" name="Google Shape;679;p47"/>
          <p:cNvSpPr txBox="1"/>
          <p:nvPr/>
        </p:nvSpPr>
        <p:spPr>
          <a:xfrm>
            <a:off x="936400" y="1147225"/>
            <a:ext cx="1728300" cy="7080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dk1"/>
              </a:buClr>
              <a:buSzPts val="3400"/>
              <a:buFont typeface="Lato"/>
              <a:buChar char="●"/>
            </a:pPr>
            <a:r>
              <a:rPr b="1" lang="en" sz="3400">
                <a:solidFill>
                  <a:schemeClr val="dk1"/>
                </a:solidFill>
                <a:latin typeface="Lato"/>
                <a:ea typeface="Lato"/>
                <a:cs typeface="Lato"/>
                <a:sym typeface="Lato"/>
              </a:rPr>
              <a:t>期中</a:t>
            </a:r>
            <a:endParaRPr b="1" sz="3400">
              <a:solidFill>
                <a:schemeClr val="dk1"/>
              </a:solidFill>
              <a:latin typeface="Lato"/>
              <a:ea typeface="Lato"/>
              <a:cs typeface="Lato"/>
              <a:sym typeface="Lato"/>
            </a:endParaRPr>
          </a:p>
        </p:txBody>
      </p:sp>
      <p:sp>
        <p:nvSpPr>
          <p:cNvPr id="680" name="Google Shape;680;p47"/>
          <p:cNvSpPr txBox="1"/>
          <p:nvPr/>
        </p:nvSpPr>
        <p:spPr>
          <a:xfrm>
            <a:off x="3707838" y="1147225"/>
            <a:ext cx="1728300" cy="7080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dk1"/>
              </a:buClr>
              <a:buSzPts val="3400"/>
              <a:buFont typeface="Lato"/>
              <a:buChar char="●"/>
            </a:pPr>
            <a:r>
              <a:rPr b="1" lang="en" sz="3400">
                <a:solidFill>
                  <a:schemeClr val="dk1"/>
                </a:solidFill>
                <a:latin typeface="Lato"/>
                <a:ea typeface="Lato"/>
                <a:cs typeface="Lato"/>
                <a:sym typeface="Lato"/>
              </a:rPr>
              <a:t>期末</a:t>
            </a:r>
            <a:endParaRPr b="1" sz="3400">
              <a:solidFill>
                <a:schemeClr val="dk1"/>
              </a:solidFill>
              <a:latin typeface="Lato"/>
              <a:ea typeface="Lato"/>
              <a:cs typeface="Lato"/>
              <a:sym typeface="Lato"/>
            </a:endParaRPr>
          </a:p>
        </p:txBody>
      </p:sp>
      <p:pic>
        <p:nvPicPr>
          <p:cNvPr id="681" name="Google Shape;681;p47"/>
          <p:cNvPicPr preferRelativeResize="0"/>
          <p:nvPr/>
        </p:nvPicPr>
        <p:blipFill>
          <a:blip r:embed="rId3">
            <a:alphaModFix/>
          </a:blip>
          <a:stretch>
            <a:fillRect/>
          </a:stretch>
        </p:blipFill>
        <p:spPr>
          <a:xfrm>
            <a:off x="3787250" y="1769900"/>
            <a:ext cx="2891602" cy="2983476"/>
          </a:xfrm>
          <a:prstGeom prst="rect">
            <a:avLst/>
          </a:prstGeom>
          <a:noFill/>
          <a:ln>
            <a:noFill/>
          </a:ln>
        </p:spPr>
      </p:pic>
      <p:pic>
        <p:nvPicPr>
          <p:cNvPr id="682" name="Google Shape;682;p47"/>
          <p:cNvPicPr preferRelativeResize="0"/>
          <p:nvPr/>
        </p:nvPicPr>
        <p:blipFill>
          <a:blip r:embed="rId4">
            <a:alphaModFix/>
          </a:blip>
          <a:stretch>
            <a:fillRect/>
          </a:stretch>
        </p:blipFill>
        <p:spPr>
          <a:xfrm>
            <a:off x="1025825" y="1855225"/>
            <a:ext cx="2076274" cy="2983475"/>
          </a:xfrm>
          <a:prstGeom prst="rect">
            <a:avLst/>
          </a:prstGeom>
          <a:noFill/>
          <a:ln>
            <a:noFill/>
          </a:ln>
        </p:spPr>
      </p:pic>
      <p:pic>
        <p:nvPicPr>
          <p:cNvPr id="683" name="Google Shape;683;p47"/>
          <p:cNvPicPr preferRelativeResize="0"/>
          <p:nvPr/>
        </p:nvPicPr>
        <p:blipFill>
          <a:blip r:embed="rId5">
            <a:alphaModFix/>
          </a:blip>
          <a:stretch>
            <a:fillRect/>
          </a:stretch>
        </p:blipFill>
        <p:spPr>
          <a:xfrm>
            <a:off x="6789525" y="1769901"/>
            <a:ext cx="2354474" cy="1464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8"/>
          <p:cNvSpPr txBox="1"/>
          <p:nvPr>
            <p:ph type="title"/>
          </p:nvPr>
        </p:nvSpPr>
        <p:spPr>
          <a:xfrm>
            <a:off x="835975" y="-197850"/>
            <a:ext cx="4139100" cy="17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000">
                <a:highlight>
                  <a:srgbClr val="B45F06"/>
                </a:highlight>
              </a:rPr>
              <a:t>交通</a:t>
            </a:r>
            <a:endParaRPr b="1" sz="4000">
              <a:highlight>
                <a:srgbClr val="B45F06"/>
              </a:highlight>
            </a:endParaRPr>
          </a:p>
        </p:txBody>
      </p:sp>
      <p:sp>
        <p:nvSpPr>
          <p:cNvPr id="689" name="Google Shape;689;p48"/>
          <p:cNvSpPr txBox="1"/>
          <p:nvPr/>
        </p:nvSpPr>
        <p:spPr>
          <a:xfrm>
            <a:off x="5954950" y="1972850"/>
            <a:ext cx="7239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nton"/>
                <a:ea typeface="Anton"/>
                <a:cs typeface="Anton"/>
                <a:sym typeface="Anton"/>
              </a:rPr>
              <a:t>2015</a:t>
            </a:r>
            <a:endParaRPr sz="1800">
              <a:solidFill>
                <a:schemeClr val="accent3"/>
              </a:solidFill>
              <a:latin typeface="Anton"/>
              <a:ea typeface="Anton"/>
              <a:cs typeface="Anton"/>
              <a:sym typeface="Anton"/>
            </a:endParaRPr>
          </a:p>
        </p:txBody>
      </p:sp>
      <p:sp>
        <p:nvSpPr>
          <p:cNvPr id="690" name="Google Shape;690;p48"/>
          <p:cNvSpPr txBox="1"/>
          <p:nvPr/>
        </p:nvSpPr>
        <p:spPr>
          <a:xfrm>
            <a:off x="936400" y="1147225"/>
            <a:ext cx="1728300" cy="7080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dk1"/>
              </a:buClr>
              <a:buSzPts val="3400"/>
              <a:buFont typeface="Lato"/>
              <a:buChar char="●"/>
            </a:pPr>
            <a:r>
              <a:rPr b="1" lang="en" sz="3400">
                <a:solidFill>
                  <a:schemeClr val="dk1"/>
                </a:solidFill>
                <a:latin typeface="Lato"/>
                <a:ea typeface="Lato"/>
                <a:cs typeface="Lato"/>
                <a:sym typeface="Lato"/>
              </a:rPr>
              <a:t>期中</a:t>
            </a:r>
            <a:endParaRPr b="1" sz="3400">
              <a:solidFill>
                <a:schemeClr val="dk1"/>
              </a:solidFill>
              <a:latin typeface="Lato"/>
              <a:ea typeface="Lato"/>
              <a:cs typeface="Lato"/>
              <a:sym typeface="Lato"/>
            </a:endParaRPr>
          </a:p>
        </p:txBody>
      </p:sp>
      <p:sp>
        <p:nvSpPr>
          <p:cNvPr id="691" name="Google Shape;691;p48"/>
          <p:cNvSpPr txBox="1"/>
          <p:nvPr/>
        </p:nvSpPr>
        <p:spPr>
          <a:xfrm>
            <a:off x="4413938" y="1147225"/>
            <a:ext cx="1728300" cy="7080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dk1"/>
              </a:buClr>
              <a:buSzPts val="3400"/>
              <a:buFont typeface="Lato"/>
              <a:buChar char="●"/>
            </a:pPr>
            <a:r>
              <a:rPr b="1" lang="en" sz="3400">
                <a:solidFill>
                  <a:schemeClr val="dk1"/>
                </a:solidFill>
                <a:latin typeface="Lato"/>
                <a:ea typeface="Lato"/>
                <a:cs typeface="Lato"/>
                <a:sym typeface="Lato"/>
              </a:rPr>
              <a:t>期末</a:t>
            </a:r>
            <a:endParaRPr b="1" sz="3400">
              <a:solidFill>
                <a:schemeClr val="dk1"/>
              </a:solidFill>
              <a:latin typeface="Lato"/>
              <a:ea typeface="Lato"/>
              <a:cs typeface="Lato"/>
              <a:sym typeface="Lato"/>
            </a:endParaRPr>
          </a:p>
        </p:txBody>
      </p:sp>
      <p:pic>
        <p:nvPicPr>
          <p:cNvPr id="692" name="Google Shape;692;p48"/>
          <p:cNvPicPr preferRelativeResize="0"/>
          <p:nvPr/>
        </p:nvPicPr>
        <p:blipFill>
          <a:blip r:embed="rId3">
            <a:alphaModFix/>
          </a:blip>
          <a:stretch>
            <a:fillRect/>
          </a:stretch>
        </p:blipFill>
        <p:spPr>
          <a:xfrm>
            <a:off x="4298100" y="2054298"/>
            <a:ext cx="4770749" cy="2302925"/>
          </a:xfrm>
          <a:prstGeom prst="rect">
            <a:avLst/>
          </a:prstGeom>
          <a:noFill/>
          <a:ln>
            <a:noFill/>
          </a:ln>
        </p:spPr>
      </p:pic>
      <p:pic>
        <p:nvPicPr>
          <p:cNvPr id="693" name="Google Shape;693;p48"/>
          <p:cNvPicPr preferRelativeResize="0"/>
          <p:nvPr/>
        </p:nvPicPr>
        <p:blipFill>
          <a:blip r:embed="rId4">
            <a:alphaModFix/>
          </a:blip>
          <a:stretch>
            <a:fillRect/>
          </a:stretch>
        </p:blipFill>
        <p:spPr>
          <a:xfrm>
            <a:off x="1155800" y="1790076"/>
            <a:ext cx="1606100" cy="3116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9"/>
          <p:cNvSpPr/>
          <p:nvPr/>
        </p:nvSpPr>
        <p:spPr>
          <a:xfrm>
            <a:off x="7475448" y="-2418987"/>
            <a:ext cx="3337120" cy="3367648"/>
          </a:xfrm>
          <a:custGeom>
            <a:rect b="b" l="l" r="r" t="t"/>
            <a:pathLst>
              <a:path extrusionOk="0" h="182306" w="182033">
                <a:moveTo>
                  <a:pt x="91028" y="1"/>
                </a:moveTo>
                <a:cubicBezTo>
                  <a:pt x="40812" y="1"/>
                  <a:pt x="0" y="40789"/>
                  <a:pt x="0" y="91005"/>
                </a:cubicBezTo>
                <a:cubicBezTo>
                  <a:pt x="0" y="141517"/>
                  <a:pt x="40812" y="182306"/>
                  <a:pt x="91028" y="182306"/>
                </a:cubicBezTo>
                <a:cubicBezTo>
                  <a:pt x="141243" y="182306"/>
                  <a:pt x="182032" y="141517"/>
                  <a:pt x="182032" y="91005"/>
                </a:cubicBezTo>
                <a:cubicBezTo>
                  <a:pt x="182032" y="40789"/>
                  <a:pt x="141243" y="1"/>
                  <a:pt x="9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1523301" y="4494178"/>
            <a:ext cx="2778828" cy="2800180"/>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p:nvPr/>
        </p:nvSpPr>
        <p:spPr>
          <a:xfrm>
            <a:off x="1831154" y="4599421"/>
            <a:ext cx="322388" cy="334842"/>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9"/>
          <p:cNvSpPr txBox="1"/>
          <p:nvPr/>
        </p:nvSpPr>
        <p:spPr>
          <a:xfrm>
            <a:off x="661500" y="443200"/>
            <a:ext cx="3168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dk1"/>
                </a:solidFill>
                <a:highlight>
                  <a:srgbClr val="B45F06"/>
                </a:highlight>
                <a:latin typeface="Lato"/>
                <a:ea typeface="Lato"/>
                <a:cs typeface="Lato"/>
                <a:sym typeface="Lato"/>
              </a:rPr>
              <a:t>FOOTER</a:t>
            </a:r>
            <a:endParaRPr b="1" sz="4000">
              <a:solidFill>
                <a:schemeClr val="dk1"/>
              </a:solidFill>
              <a:highlight>
                <a:srgbClr val="B45F06"/>
              </a:highlight>
              <a:latin typeface="Lato"/>
              <a:ea typeface="Lato"/>
              <a:cs typeface="Lato"/>
              <a:sym typeface="Lato"/>
            </a:endParaRPr>
          </a:p>
        </p:txBody>
      </p:sp>
      <p:sp>
        <p:nvSpPr>
          <p:cNvPr id="702" name="Google Shape;702;p49"/>
          <p:cNvSpPr txBox="1"/>
          <p:nvPr/>
        </p:nvSpPr>
        <p:spPr>
          <a:xfrm>
            <a:off x="838900" y="1366625"/>
            <a:ext cx="1728300" cy="7080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dk1"/>
              </a:buClr>
              <a:buSzPts val="3400"/>
              <a:buFont typeface="Lato"/>
              <a:buChar char="●"/>
            </a:pPr>
            <a:r>
              <a:rPr b="1" lang="en" sz="3400">
                <a:solidFill>
                  <a:schemeClr val="dk1"/>
                </a:solidFill>
                <a:latin typeface="Lato"/>
                <a:ea typeface="Lato"/>
                <a:cs typeface="Lato"/>
                <a:sym typeface="Lato"/>
              </a:rPr>
              <a:t>期中</a:t>
            </a:r>
            <a:endParaRPr b="1" sz="3400">
              <a:solidFill>
                <a:schemeClr val="dk1"/>
              </a:solidFill>
              <a:latin typeface="Lato"/>
              <a:ea typeface="Lato"/>
              <a:cs typeface="Lato"/>
              <a:sym typeface="Lato"/>
            </a:endParaRPr>
          </a:p>
        </p:txBody>
      </p:sp>
      <p:sp>
        <p:nvSpPr>
          <p:cNvPr id="703" name="Google Shape;703;p49"/>
          <p:cNvSpPr txBox="1"/>
          <p:nvPr/>
        </p:nvSpPr>
        <p:spPr>
          <a:xfrm>
            <a:off x="2786013" y="1366625"/>
            <a:ext cx="1728300" cy="7080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dk1"/>
              </a:buClr>
              <a:buSzPts val="3400"/>
              <a:buFont typeface="Lato"/>
              <a:buChar char="●"/>
            </a:pPr>
            <a:r>
              <a:rPr b="1" lang="en" sz="3400">
                <a:solidFill>
                  <a:schemeClr val="dk1"/>
                </a:solidFill>
                <a:latin typeface="Lato"/>
                <a:ea typeface="Lato"/>
                <a:cs typeface="Lato"/>
                <a:sym typeface="Lato"/>
              </a:rPr>
              <a:t>期末</a:t>
            </a:r>
            <a:endParaRPr b="1" sz="3400">
              <a:solidFill>
                <a:schemeClr val="dk1"/>
              </a:solidFill>
              <a:latin typeface="Lato"/>
              <a:ea typeface="Lato"/>
              <a:cs typeface="Lato"/>
              <a:sym typeface="Lato"/>
            </a:endParaRPr>
          </a:p>
        </p:txBody>
      </p:sp>
      <p:sp>
        <p:nvSpPr>
          <p:cNvPr id="704" name="Google Shape;704;p49"/>
          <p:cNvSpPr txBox="1"/>
          <p:nvPr/>
        </p:nvSpPr>
        <p:spPr>
          <a:xfrm>
            <a:off x="1291325" y="2074625"/>
            <a:ext cx="8012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FF0000"/>
                </a:solidFill>
                <a:latin typeface="Lato"/>
                <a:ea typeface="Lato"/>
                <a:cs typeface="Lato"/>
                <a:sym typeface="Lato"/>
              </a:rPr>
              <a:t>未設計</a:t>
            </a:r>
            <a:endParaRPr b="1" sz="2500">
              <a:solidFill>
                <a:srgbClr val="FF0000"/>
              </a:solidFill>
              <a:latin typeface="Lato"/>
              <a:ea typeface="Lato"/>
              <a:cs typeface="Lato"/>
              <a:sym typeface="Lato"/>
            </a:endParaRPr>
          </a:p>
        </p:txBody>
      </p:sp>
      <p:pic>
        <p:nvPicPr>
          <p:cNvPr id="705" name="Google Shape;705;p49"/>
          <p:cNvPicPr preferRelativeResize="0"/>
          <p:nvPr/>
        </p:nvPicPr>
        <p:blipFill>
          <a:blip r:embed="rId3">
            <a:alphaModFix/>
          </a:blip>
          <a:stretch>
            <a:fillRect/>
          </a:stretch>
        </p:blipFill>
        <p:spPr>
          <a:xfrm>
            <a:off x="2786023" y="2074625"/>
            <a:ext cx="6357976" cy="1769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0"/>
          <p:cNvSpPr txBox="1"/>
          <p:nvPr>
            <p:ph idx="2" type="title"/>
          </p:nvPr>
        </p:nvSpPr>
        <p:spPr>
          <a:xfrm>
            <a:off x="79200" y="1694550"/>
            <a:ext cx="8985600" cy="136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t>未完成項目</a:t>
            </a:r>
            <a:endParaRPr b="1" sz="4800"/>
          </a:p>
        </p:txBody>
      </p:sp>
      <p:sp>
        <p:nvSpPr>
          <p:cNvPr id="711" name="Google Shape;711;p50"/>
          <p:cNvSpPr txBox="1"/>
          <p:nvPr>
            <p:ph type="title"/>
          </p:nvPr>
        </p:nvSpPr>
        <p:spPr>
          <a:xfrm>
            <a:off x="2136600" y="1810775"/>
            <a:ext cx="2254500" cy="7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1"/>
          <p:cNvSpPr/>
          <p:nvPr/>
        </p:nvSpPr>
        <p:spPr>
          <a:xfrm flipH="1" rot="10800000">
            <a:off x="4202487" y="-4038362"/>
            <a:ext cx="4519377" cy="4690762"/>
          </a:xfrm>
          <a:custGeom>
            <a:rect b="b" l="l" r="r" t="t"/>
            <a:pathLst>
              <a:path extrusionOk="0" h="130972" w="130949">
                <a:moveTo>
                  <a:pt x="65623" y="0"/>
                </a:moveTo>
                <a:cubicBezTo>
                  <a:pt x="29376" y="0"/>
                  <a:pt x="0" y="29399"/>
                  <a:pt x="0" y="65349"/>
                </a:cubicBezTo>
                <a:cubicBezTo>
                  <a:pt x="0" y="101573"/>
                  <a:pt x="29376" y="130972"/>
                  <a:pt x="65623" y="130972"/>
                </a:cubicBezTo>
                <a:cubicBezTo>
                  <a:pt x="101573" y="130972"/>
                  <a:pt x="130949" y="101573"/>
                  <a:pt x="130949" y="65349"/>
                </a:cubicBezTo>
                <a:cubicBezTo>
                  <a:pt x="130949" y="29399"/>
                  <a:pt x="101573" y="0"/>
                  <a:pt x="65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1"/>
          <p:cNvSpPr/>
          <p:nvPr/>
        </p:nvSpPr>
        <p:spPr>
          <a:xfrm flipH="1" rot="10800000">
            <a:off x="7401946" y="108580"/>
            <a:ext cx="363788" cy="377837"/>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1"/>
          <p:cNvSpPr/>
          <p:nvPr/>
        </p:nvSpPr>
        <p:spPr>
          <a:xfrm>
            <a:off x="1260100" y="4840301"/>
            <a:ext cx="1181876" cy="833959"/>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51"/>
          <p:cNvGrpSpPr/>
          <p:nvPr/>
        </p:nvGrpSpPr>
        <p:grpSpPr>
          <a:xfrm>
            <a:off x="4577562" y="1197497"/>
            <a:ext cx="365985" cy="365984"/>
            <a:chOff x="1190625" y="238125"/>
            <a:chExt cx="5228350" cy="5228350"/>
          </a:xfrm>
        </p:grpSpPr>
        <p:sp>
          <p:nvSpPr>
            <p:cNvPr id="720" name="Google Shape;720;p51"/>
            <p:cNvSpPr/>
            <p:nvPr/>
          </p:nvSpPr>
          <p:spPr>
            <a:xfrm>
              <a:off x="1190625" y="3618475"/>
              <a:ext cx="5228350" cy="1848000"/>
            </a:xfrm>
            <a:custGeom>
              <a:rect b="b" l="l" r="r" t="t"/>
              <a:pathLst>
                <a:path extrusionOk="0" h="73920" w="209134">
                  <a:moveTo>
                    <a:pt x="51959" y="19424"/>
                  </a:moveTo>
                  <a:cubicBezTo>
                    <a:pt x="53527" y="19424"/>
                    <a:pt x="55096" y="20025"/>
                    <a:pt x="56297" y="21225"/>
                  </a:cubicBezTo>
                  <a:cubicBezTo>
                    <a:pt x="58699" y="23627"/>
                    <a:pt x="58699" y="27500"/>
                    <a:pt x="56297" y="29877"/>
                  </a:cubicBezTo>
                  <a:lnTo>
                    <a:pt x="51959" y="34215"/>
                  </a:lnTo>
                  <a:lnTo>
                    <a:pt x="56297" y="38553"/>
                  </a:lnTo>
                  <a:cubicBezTo>
                    <a:pt x="58699" y="40955"/>
                    <a:pt x="58699" y="44827"/>
                    <a:pt x="56297" y="47205"/>
                  </a:cubicBezTo>
                  <a:cubicBezTo>
                    <a:pt x="55096" y="48406"/>
                    <a:pt x="53527" y="49006"/>
                    <a:pt x="51959" y="49006"/>
                  </a:cubicBezTo>
                  <a:cubicBezTo>
                    <a:pt x="50390" y="49006"/>
                    <a:pt x="48821" y="48406"/>
                    <a:pt x="47621" y="47205"/>
                  </a:cubicBezTo>
                  <a:lnTo>
                    <a:pt x="43307" y="42891"/>
                  </a:lnTo>
                  <a:lnTo>
                    <a:pt x="38969" y="47205"/>
                  </a:lnTo>
                  <a:cubicBezTo>
                    <a:pt x="37768" y="48406"/>
                    <a:pt x="36199" y="49006"/>
                    <a:pt x="34631" y="49006"/>
                  </a:cubicBezTo>
                  <a:cubicBezTo>
                    <a:pt x="33062" y="49006"/>
                    <a:pt x="31494" y="48406"/>
                    <a:pt x="30293" y="47205"/>
                  </a:cubicBezTo>
                  <a:cubicBezTo>
                    <a:pt x="27915" y="44827"/>
                    <a:pt x="27915" y="40955"/>
                    <a:pt x="30293" y="38553"/>
                  </a:cubicBezTo>
                  <a:lnTo>
                    <a:pt x="34631" y="34215"/>
                  </a:lnTo>
                  <a:lnTo>
                    <a:pt x="30293" y="29877"/>
                  </a:lnTo>
                  <a:cubicBezTo>
                    <a:pt x="27915" y="27500"/>
                    <a:pt x="27915" y="23627"/>
                    <a:pt x="30293" y="21225"/>
                  </a:cubicBezTo>
                  <a:cubicBezTo>
                    <a:pt x="31494" y="20025"/>
                    <a:pt x="33062" y="19424"/>
                    <a:pt x="34631" y="19424"/>
                  </a:cubicBezTo>
                  <a:cubicBezTo>
                    <a:pt x="36199" y="19424"/>
                    <a:pt x="37768" y="20025"/>
                    <a:pt x="38969" y="21225"/>
                  </a:cubicBezTo>
                  <a:lnTo>
                    <a:pt x="43307" y="25564"/>
                  </a:lnTo>
                  <a:lnTo>
                    <a:pt x="47621" y="21225"/>
                  </a:lnTo>
                  <a:cubicBezTo>
                    <a:pt x="48821" y="20025"/>
                    <a:pt x="50390" y="19424"/>
                    <a:pt x="51959" y="19424"/>
                  </a:cubicBezTo>
                  <a:close/>
                  <a:moveTo>
                    <a:pt x="88722" y="19424"/>
                  </a:moveTo>
                  <a:cubicBezTo>
                    <a:pt x="90290" y="19424"/>
                    <a:pt x="91859" y="20025"/>
                    <a:pt x="93060" y="21225"/>
                  </a:cubicBezTo>
                  <a:cubicBezTo>
                    <a:pt x="95462" y="23627"/>
                    <a:pt x="95462" y="27500"/>
                    <a:pt x="93060" y="29877"/>
                  </a:cubicBezTo>
                  <a:lnTo>
                    <a:pt x="88722" y="34215"/>
                  </a:lnTo>
                  <a:lnTo>
                    <a:pt x="93060" y="38553"/>
                  </a:lnTo>
                  <a:cubicBezTo>
                    <a:pt x="95462" y="40955"/>
                    <a:pt x="95462" y="44827"/>
                    <a:pt x="93060" y="47205"/>
                  </a:cubicBezTo>
                  <a:cubicBezTo>
                    <a:pt x="91859" y="48406"/>
                    <a:pt x="90290" y="49006"/>
                    <a:pt x="88722" y="49006"/>
                  </a:cubicBezTo>
                  <a:cubicBezTo>
                    <a:pt x="87153" y="49006"/>
                    <a:pt x="85585" y="48406"/>
                    <a:pt x="84384" y="47205"/>
                  </a:cubicBezTo>
                  <a:lnTo>
                    <a:pt x="80070" y="42891"/>
                  </a:lnTo>
                  <a:lnTo>
                    <a:pt x="75732" y="47205"/>
                  </a:lnTo>
                  <a:cubicBezTo>
                    <a:pt x="74531" y="48406"/>
                    <a:pt x="72963" y="49006"/>
                    <a:pt x="71394" y="49006"/>
                  </a:cubicBezTo>
                  <a:cubicBezTo>
                    <a:pt x="69825" y="49006"/>
                    <a:pt x="68257" y="48406"/>
                    <a:pt x="67056" y="47205"/>
                  </a:cubicBezTo>
                  <a:cubicBezTo>
                    <a:pt x="64679" y="44827"/>
                    <a:pt x="64679" y="40955"/>
                    <a:pt x="67056" y="38553"/>
                  </a:cubicBezTo>
                  <a:lnTo>
                    <a:pt x="71394" y="34215"/>
                  </a:lnTo>
                  <a:lnTo>
                    <a:pt x="67056" y="29877"/>
                  </a:lnTo>
                  <a:cubicBezTo>
                    <a:pt x="64679" y="27500"/>
                    <a:pt x="64679" y="23627"/>
                    <a:pt x="67056" y="21225"/>
                  </a:cubicBezTo>
                  <a:cubicBezTo>
                    <a:pt x="68257" y="20025"/>
                    <a:pt x="69825" y="19424"/>
                    <a:pt x="71394" y="19424"/>
                  </a:cubicBezTo>
                  <a:cubicBezTo>
                    <a:pt x="72963" y="19424"/>
                    <a:pt x="74531" y="20025"/>
                    <a:pt x="75732" y="21225"/>
                  </a:cubicBezTo>
                  <a:lnTo>
                    <a:pt x="80070" y="25564"/>
                  </a:lnTo>
                  <a:lnTo>
                    <a:pt x="84384" y="21225"/>
                  </a:lnTo>
                  <a:cubicBezTo>
                    <a:pt x="85585" y="20025"/>
                    <a:pt x="87153" y="19424"/>
                    <a:pt x="88722" y="19424"/>
                  </a:cubicBezTo>
                  <a:close/>
                  <a:moveTo>
                    <a:pt x="125485" y="19424"/>
                  </a:moveTo>
                  <a:cubicBezTo>
                    <a:pt x="127053" y="19424"/>
                    <a:pt x="128622" y="20025"/>
                    <a:pt x="129823" y="21225"/>
                  </a:cubicBezTo>
                  <a:cubicBezTo>
                    <a:pt x="132225" y="23627"/>
                    <a:pt x="132225" y="27500"/>
                    <a:pt x="129823" y="29877"/>
                  </a:cubicBezTo>
                  <a:lnTo>
                    <a:pt x="125485" y="34215"/>
                  </a:lnTo>
                  <a:lnTo>
                    <a:pt x="129823" y="38553"/>
                  </a:lnTo>
                  <a:cubicBezTo>
                    <a:pt x="132225" y="40955"/>
                    <a:pt x="132225" y="44827"/>
                    <a:pt x="129823" y="47205"/>
                  </a:cubicBezTo>
                  <a:cubicBezTo>
                    <a:pt x="128622" y="48406"/>
                    <a:pt x="127053" y="49006"/>
                    <a:pt x="125485" y="49006"/>
                  </a:cubicBezTo>
                  <a:cubicBezTo>
                    <a:pt x="123916" y="49006"/>
                    <a:pt x="122348" y="48406"/>
                    <a:pt x="121147" y="47205"/>
                  </a:cubicBezTo>
                  <a:lnTo>
                    <a:pt x="116833" y="42891"/>
                  </a:lnTo>
                  <a:lnTo>
                    <a:pt x="112495" y="47205"/>
                  </a:lnTo>
                  <a:cubicBezTo>
                    <a:pt x="111294" y="48406"/>
                    <a:pt x="109726" y="49006"/>
                    <a:pt x="108157" y="49006"/>
                  </a:cubicBezTo>
                  <a:cubicBezTo>
                    <a:pt x="106589" y="49006"/>
                    <a:pt x="105020" y="48406"/>
                    <a:pt x="103819" y="47205"/>
                  </a:cubicBezTo>
                  <a:cubicBezTo>
                    <a:pt x="101442" y="44827"/>
                    <a:pt x="101442" y="40955"/>
                    <a:pt x="103819" y="38553"/>
                  </a:cubicBezTo>
                  <a:lnTo>
                    <a:pt x="108157" y="34215"/>
                  </a:lnTo>
                  <a:lnTo>
                    <a:pt x="103819" y="29877"/>
                  </a:lnTo>
                  <a:cubicBezTo>
                    <a:pt x="101442" y="27500"/>
                    <a:pt x="101442" y="23627"/>
                    <a:pt x="103819" y="21225"/>
                  </a:cubicBezTo>
                  <a:cubicBezTo>
                    <a:pt x="105020" y="20025"/>
                    <a:pt x="106589" y="19424"/>
                    <a:pt x="108157" y="19424"/>
                  </a:cubicBezTo>
                  <a:cubicBezTo>
                    <a:pt x="109726" y="19424"/>
                    <a:pt x="111294" y="20025"/>
                    <a:pt x="112495" y="21225"/>
                  </a:cubicBezTo>
                  <a:lnTo>
                    <a:pt x="116833" y="25564"/>
                  </a:lnTo>
                  <a:lnTo>
                    <a:pt x="121147" y="21225"/>
                  </a:lnTo>
                  <a:cubicBezTo>
                    <a:pt x="122348" y="20025"/>
                    <a:pt x="123916" y="19424"/>
                    <a:pt x="125485" y="19424"/>
                  </a:cubicBezTo>
                  <a:close/>
                  <a:moveTo>
                    <a:pt x="165851" y="36764"/>
                  </a:moveTo>
                  <a:cubicBezTo>
                    <a:pt x="169233" y="36764"/>
                    <a:pt x="171978" y="39509"/>
                    <a:pt x="171978" y="42891"/>
                  </a:cubicBezTo>
                  <a:cubicBezTo>
                    <a:pt x="171978" y="46273"/>
                    <a:pt x="169233" y="49018"/>
                    <a:pt x="165851" y="49018"/>
                  </a:cubicBezTo>
                  <a:lnTo>
                    <a:pt x="153596" y="49018"/>
                  </a:lnTo>
                  <a:cubicBezTo>
                    <a:pt x="150214" y="49018"/>
                    <a:pt x="147469" y="46273"/>
                    <a:pt x="147469" y="42891"/>
                  </a:cubicBezTo>
                  <a:cubicBezTo>
                    <a:pt x="147469" y="39509"/>
                    <a:pt x="150214" y="36764"/>
                    <a:pt x="153596" y="36764"/>
                  </a:cubicBezTo>
                  <a:close/>
                  <a:moveTo>
                    <a:pt x="6127" y="1"/>
                  </a:moveTo>
                  <a:cubicBezTo>
                    <a:pt x="2745" y="1"/>
                    <a:pt x="0" y="2746"/>
                    <a:pt x="0" y="6128"/>
                  </a:cubicBezTo>
                  <a:lnTo>
                    <a:pt x="0" y="67792"/>
                  </a:lnTo>
                  <a:cubicBezTo>
                    <a:pt x="0" y="71174"/>
                    <a:pt x="2745" y="73919"/>
                    <a:pt x="6127" y="73919"/>
                  </a:cubicBezTo>
                  <a:lnTo>
                    <a:pt x="203006" y="73919"/>
                  </a:lnTo>
                  <a:cubicBezTo>
                    <a:pt x="206388" y="73919"/>
                    <a:pt x="209133" y="71174"/>
                    <a:pt x="209133" y="67792"/>
                  </a:cubicBezTo>
                  <a:lnTo>
                    <a:pt x="209133" y="6128"/>
                  </a:lnTo>
                  <a:cubicBezTo>
                    <a:pt x="209133" y="2746"/>
                    <a:pt x="206388" y="1"/>
                    <a:pt x="2030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a:off x="2732825" y="238125"/>
              <a:ext cx="2144550" cy="3074025"/>
            </a:xfrm>
            <a:custGeom>
              <a:rect b="b" l="l" r="r" t="t"/>
              <a:pathLst>
                <a:path extrusionOk="0" h="122961" w="85782">
                  <a:moveTo>
                    <a:pt x="42891" y="12254"/>
                  </a:moveTo>
                  <a:cubicBezTo>
                    <a:pt x="53013" y="12254"/>
                    <a:pt x="61273" y="20489"/>
                    <a:pt x="61273" y="30636"/>
                  </a:cubicBezTo>
                  <a:lnTo>
                    <a:pt x="61273" y="49434"/>
                  </a:lnTo>
                  <a:lnTo>
                    <a:pt x="24509" y="49434"/>
                  </a:lnTo>
                  <a:lnTo>
                    <a:pt x="24509" y="30636"/>
                  </a:lnTo>
                  <a:cubicBezTo>
                    <a:pt x="24509" y="20489"/>
                    <a:pt x="32744" y="12254"/>
                    <a:pt x="42891" y="12254"/>
                  </a:cubicBezTo>
                  <a:close/>
                  <a:moveTo>
                    <a:pt x="42891" y="73943"/>
                  </a:moveTo>
                  <a:cubicBezTo>
                    <a:pt x="46273" y="73943"/>
                    <a:pt x="49018" y="76688"/>
                    <a:pt x="49018" y="80070"/>
                  </a:cubicBezTo>
                  <a:lnTo>
                    <a:pt x="49018" y="92325"/>
                  </a:lnTo>
                  <a:cubicBezTo>
                    <a:pt x="49018" y="95707"/>
                    <a:pt x="46273" y="98452"/>
                    <a:pt x="42891" y="98452"/>
                  </a:cubicBezTo>
                  <a:cubicBezTo>
                    <a:pt x="39509" y="98452"/>
                    <a:pt x="36764" y="95707"/>
                    <a:pt x="36764" y="92325"/>
                  </a:cubicBezTo>
                  <a:lnTo>
                    <a:pt x="36764" y="80070"/>
                  </a:lnTo>
                  <a:cubicBezTo>
                    <a:pt x="36764" y="76688"/>
                    <a:pt x="39509" y="73943"/>
                    <a:pt x="42891" y="73943"/>
                  </a:cubicBezTo>
                  <a:close/>
                  <a:moveTo>
                    <a:pt x="42891" y="0"/>
                  </a:moveTo>
                  <a:cubicBezTo>
                    <a:pt x="25980" y="0"/>
                    <a:pt x="12255" y="13749"/>
                    <a:pt x="12255" y="30636"/>
                  </a:cubicBezTo>
                  <a:lnTo>
                    <a:pt x="12255" y="49434"/>
                  </a:lnTo>
                  <a:lnTo>
                    <a:pt x="6128" y="49434"/>
                  </a:lnTo>
                  <a:cubicBezTo>
                    <a:pt x="2746" y="49434"/>
                    <a:pt x="1" y="52179"/>
                    <a:pt x="1" y="55561"/>
                  </a:cubicBezTo>
                  <a:lnTo>
                    <a:pt x="1" y="116833"/>
                  </a:lnTo>
                  <a:cubicBezTo>
                    <a:pt x="1" y="120216"/>
                    <a:pt x="2746" y="122961"/>
                    <a:pt x="6128" y="122961"/>
                  </a:cubicBezTo>
                  <a:lnTo>
                    <a:pt x="79654" y="122961"/>
                  </a:lnTo>
                  <a:cubicBezTo>
                    <a:pt x="83036" y="122961"/>
                    <a:pt x="85781" y="120216"/>
                    <a:pt x="85781" y="116833"/>
                  </a:cubicBezTo>
                  <a:lnTo>
                    <a:pt x="85781" y="55561"/>
                  </a:lnTo>
                  <a:cubicBezTo>
                    <a:pt x="85781" y="52179"/>
                    <a:pt x="83036" y="49434"/>
                    <a:pt x="79654" y="49434"/>
                  </a:cubicBezTo>
                  <a:lnTo>
                    <a:pt x="73527" y="49434"/>
                  </a:lnTo>
                  <a:lnTo>
                    <a:pt x="73527" y="30636"/>
                  </a:lnTo>
                  <a:cubicBezTo>
                    <a:pt x="73527" y="13749"/>
                    <a:pt x="59777" y="0"/>
                    <a:pt x="428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51"/>
          <p:cNvGrpSpPr/>
          <p:nvPr/>
        </p:nvGrpSpPr>
        <p:grpSpPr>
          <a:xfrm>
            <a:off x="4577627" y="3827570"/>
            <a:ext cx="365854" cy="321867"/>
            <a:chOff x="1171625" y="564075"/>
            <a:chExt cx="5256525" cy="4585000"/>
          </a:xfrm>
        </p:grpSpPr>
        <p:sp>
          <p:nvSpPr>
            <p:cNvPr id="723" name="Google Shape;723;p51"/>
            <p:cNvSpPr/>
            <p:nvPr/>
          </p:nvSpPr>
          <p:spPr>
            <a:xfrm>
              <a:off x="3341250" y="4231825"/>
              <a:ext cx="917275" cy="917250"/>
            </a:xfrm>
            <a:custGeom>
              <a:rect b="b" l="l" r="r" t="t"/>
              <a:pathLst>
                <a:path extrusionOk="0" h="36690" w="36691">
                  <a:moveTo>
                    <a:pt x="18333" y="0"/>
                  </a:moveTo>
                  <a:cubicBezTo>
                    <a:pt x="8236" y="0"/>
                    <a:pt x="1" y="8211"/>
                    <a:pt x="1" y="18333"/>
                  </a:cubicBezTo>
                  <a:cubicBezTo>
                    <a:pt x="1" y="28455"/>
                    <a:pt x="8236" y="36690"/>
                    <a:pt x="18333" y="36690"/>
                  </a:cubicBezTo>
                  <a:cubicBezTo>
                    <a:pt x="28455" y="36690"/>
                    <a:pt x="36690" y="28455"/>
                    <a:pt x="36690" y="18333"/>
                  </a:cubicBezTo>
                  <a:cubicBezTo>
                    <a:pt x="36690" y="8211"/>
                    <a:pt x="28455" y="0"/>
                    <a:pt x="183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1"/>
            <p:cNvSpPr/>
            <p:nvPr/>
          </p:nvSpPr>
          <p:spPr>
            <a:xfrm>
              <a:off x="1171625" y="564075"/>
              <a:ext cx="5256525" cy="1429325"/>
            </a:xfrm>
            <a:custGeom>
              <a:rect b="b" l="l" r="r" t="t"/>
              <a:pathLst>
                <a:path extrusionOk="0" h="57173" w="210261">
                  <a:moveTo>
                    <a:pt x="105118" y="1"/>
                  </a:moveTo>
                  <a:cubicBezTo>
                    <a:pt x="67375" y="1"/>
                    <a:pt x="32401" y="12304"/>
                    <a:pt x="3064" y="35587"/>
                  </a:cubicBezTo>
                  <a:cubicBezTo>
                    <a:pt x="417" y="37695"/>
                    <a:pt x="0" y="41543"/>
                    <a:pt x="2083" y="44190"/>
                  </a:cubicBezTo>
                  <a:lnTo>
                    <a:pt x="10588" y="54900"/>
                  </a:lnTo>
                  <a:cubicBezTo>
                    <a:pt x="11790" y="56406"/>
                    <a:pt x="13529" y="57172"/>
                    <a:pt x="15292" y="57172"/>
                  </a:cubicBezTo>
                  <a:cubicBezTo>
                    <a:pt x="16657" y="57172"/>
                    <a:pt x="18036" y="56713"/>
                    <a:pt x="19191" y="55783"/>
                  </a:cubicBezTo>
                  <a:cubicBezTo>
                    <a:pt x="43748" y="36200"/>
                    <a:pt x="74335" y="24387"/>
                    <a:pt x="108182" y="24387"/>
                  </a:cubicBezTo>
                  <a:cubicBezTo>
                    <a:pt x="140411" y="24387"/>
                    <a:pt x="169748" y="35024"/>
                    <a:pt x="193620" y="52940"/>
                  </a:cubicBezTo>
                  <a:cubicBezTo>
                    <a:pt x="194717" y="53763"/>
                    <a:pt x="196004" y="54160"/>
                    <a:pt x="197281" y="54160"/>
                  </a:cubicBezTo>
                  <a:cubicBezTo>
                    <a:pt x="199085" y="54160"/>
                    <a:pt x="200870" y="53368"/>
                    <a:pt x="202075" y="51861"/>
                  </a:cubicBezTo>
                  <a:lnTo>
                    <a:pt x="208178" y="44190"/>
                  </a:lnTo>
                  <a:cubicBezTo>
                    <a:pt x="210261" y="41543"/>
                    <a:pt x="209844" y="37695"/>
                    <a:pt x="207173" y="35587"/>
                  </a:cubicBezTo>
                  <a:cubicBezTo>
                    <a:pt x="177860" y="12304"/>
                    <a:pt x="142862" y="1"/>
                    <a:pt x="105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1"/>
            <p:cNvSpPr/>
            <p:nvPr/>
          </p:nvSpPr>
          <p:spPr>
            <a:xfrm>
              <a:off x="1920350" y="1787075"/>
              <a:ext cx="3760300" cy="1164950"/>
            </a:xfrm>
            <a:custGeom>
              <a:rect b="b" l="l" r="r" t="t"/>
              <a:pathLst>
                <a:path extrusionOk="0" h="46598" w="150412">
                  <a:moveTo>
                    <a:pt x="75169" y="0"/>
                  </a:moveTo>
                  <a:cubicBezTo>
                    <a:pt x="48577" y="0"/>
                    <a:pt x="23578" y="8676"/>
                    <a:pt x="2917" y="25122"/>
                  </a:cubicBezTo>
                  <a:cubicBezTo>
                    <a:pt x="344" y="27180"/>
                    <a:pt x="1" y="31053"/>
                    <a:pt x="2035" y="33626"/>
                  </a:cubicBezTo>
                  <a:lnTo>
                    <a:pt x="10540" y="44337"/>
                  </a:lnTo>
                  <a:cubicBezTo>
                    <a:pt x="11743" y="45841"/>
                    <a:pt x="13474" y="46598"/>
                    <a:pt x="15236" y="46598"/>
                  </a:cubicBezTo>
                  <a:cubicBezTo>
                    <a:pt x="16632" y="46598"/>
                    <a:pt x="18049" y="46123"/>
                    <a:pt x="19240" y="45170"/>
                  </a:cubicBezTo>
                  <a:cubicBezTo>
                    <a:pt x="35441" y="32205"/>
                    <a:pt x="55930" y="24411"/>
                    <a:pt x="78233" y="24411"/>
                  </a:cubicBezTo>
                  <a:cubicBezTo>
                    <a:pt x="98992" y="24411"/>
                    <a:pt x="118207" y="31102"/>
                    <a:pt x="133819" y="42449"/>
                  </a:cubicBezTo>
                  <a:cubicBezTo>
                    <a:pt x="134902" y="43242"/>
                    <a:pt x="136162" y="43624"/>
                    <a:pt x="137412" y="43624"/>
                  </a:cubicBezTo>
                  <a:cubicBezTo>
                    <a:pt x="139216" y="43624"/>
                    <a:pt x="140999" y="42828"/>
                    <a:pt x="142201" y="41322"/>
                  </a:cubicBezTo>
                  <a:lnTo>
                    <a:pt x="148304" y="33626"/>
                  </a:lnTo>
                  <a:cubicBezTo>
                    <a:pt x="150411" y="31004"/>
                    <a:pt x="149970" y="27156"/>
                    <a:pt x="147323" y="25048"/>
                  </a:cubicBezTo>
                  <a:cubicBezTo>
                    <a:pt x="126687" y="8652"/>
                    <a:pt x="101737" y="0"/>
                    <a:pt x="75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2680125" y="3017550"/>
              <a:ext cx="2239525" cy="894825"/>
            </a:xfrm>
            <a:custGeom>
              <a:rect b="b" l="l" r="r" t="t"/>
              <a:pathLst>
                <a:path extrusionOk="0" h="35793" w="89581">
                  <a:moveTo>
                    <a:pt x="44788" y="1"/>
                  </a:moveTo>
                  <a:cubicBezTo>
                    <a:pt x="29754" y="1"/>
                    <a:pt x="14718" y="4786"/>
                    <a:pt x="2770" y="14357"/>
                  </a:cubicBezTo>
                  <a:cubicBezTo>
                    <a:pt x="246" y="16391"/>
                    <a:pt x="1" y="20215"/>
                    <a:pt x="2011" y="22763"/>
                  </a:cubicBezTo>
                  <a:lnTo>
                    <a:pt x="10491" y="33449"/>
                  </a:lnTo>
                  <a:cubicBezTo>
                    <a:pt x="11709" y="34969"/>
                    <a:pt x="13523" y="35793"/>
                    <a:pt x="15329" y="35793"/>
                  </a:cubicBezTo>
                  <a:cubicBezTo>
                    <a:pt x="16611" y="35793"/>
                    <a:pt x="17888" y="35378"/>
                    <a:pt x="18946" y="34503"/>
                  </a:cubicBezTo>
                  <a:cubicBezTo>
                    <a:pt x="26838" y="28033"/>
                    <a:pt x="36862" y="24111"/>
                    <a:pt x="47842" y="24111"/>
                  </a:cubicBezTo>
                  <a:cubicBezTo>
                    <a:pt x="57327" y="24111"/>
                    <a:pt x="66052" y="27101"/>
                    <a:pt x="73331" y="32077"/>
                  </a:cubicBezTo>
                  <a:cubicBezTo>
                    <a:pt x="74279" y="32724"/>
                    <a:pt x="75358" y="33025"/>
                    <a:pt x="76439" y="33025"/>
                  </a:cubicBezTo>
                  <a:cubicBezTo>
                    <a:pt x="78266" y="33025"/>
                    <a:pt x="80095" y="32164"/>
                    <a:pt x="81296" y="30655"/>
                  </a:cubicBezTo>
                  <a:lnTo>
                    <a:pt x="87546" y="22763"/>
                  </a:lnTo>
                  <a:cubicBezTo>
                    <a:pt x="89580" y="20215"/>
                    <a:pt x="89335" y="16391"/>
                    <a:pt x="86786" y="14357"/>
                  </a:cubicBezTo>
                  <a:cubicBezTo>
                    <a:pt x="74851" y="4786"/>
                    <a:pt x="59821" y="1"/>
                    <a:pt x="447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51"/>
          <p:cNvSpPr txBox="1"/>
          <p:nvPr/>
        </p:nvSpPr>
        <p:spPr>
          <a:xfrm>
            <a:off x="601575" y="1618750"/>
            <a:ext cx="19257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latin typeface="Lato"/>
                <a:ea typeface="Lato"/>
                <a:cs typeface="Lato"/>
                <a:sym typeface="Lato"/>
              </a:rPr>
              <a:t>運動</a:t>
            </a:r>
            <a:endParaRPr b="1" sz="3000">
              <a:solidFill>
                <a:schemeClr val="dk1"/>
              </a:solidFill>
              <a:latin typeface="Lato"/>
              <a:ea typeface="Lato"/>
              <a:cs typeface="Lato"/>
              <a:sym typeface="Lato"/>
            </a:endParaRPr>
          </a:p>
        </p:txBody>
      </p:sp>
      <p:sp>
        <p:nvSpPr>
          <p:cNvPr id="728" name="Google Shape;728;p51"/>
          <p:cNvSpPr txBox="1"/>
          <p:nvPr/>
        </p:nvSpPr>
        <p:spPr>
          <a:xfrm>
            <a:off x="601575" y="910750"/>
            <a:ext cx="48813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latin typeface="Lato"/>
                <a:ea typeface="Lato"/>
                <a:cs typeface="Lato"/>
                <a:sym typeface="Lato"/>
              </a:rPr>
              <a:t>校內</a:t>
            </a:r>
            <a:endParaRPr b="1" sz="3000">
              <a:solidFill>
                <a:schemeClr val="dk1"/>
              </a:solidFill>
              <a:latin typeface="Lato"/>
              <a:ea typeface="Lato"/>
              <a:cs typeface="Lato"/>
              <a:sym typeface="Lato"/>
            </a:endParaRPr>
          </a:p>
        </p:txBody>
      </p:sp>
      <p:sp>
        <p:nvSpPr>
          <p:cNvPr id="729" name="Google Shape;729;p51"/>
          <p:cNvSpPr txBox="1"/>
          <p:nvPr/>
        </p:nvSpPr>
        <p:spPr>
          <a:xfrm>
            <a:off x="601575" y="2417150"/>
            <a:ext cx="19257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latin typeface="Lato"/>
                <a:ea typeface="Lato"/>
                <a:cs typeface="Lato"/>
                <a:sym typeface="Lato"/>
              </a:rPr>
              <a:t>防疫</a:t>
            </a:r>
            <a:endParaRPr b="1" sz="3000">
              <a:solidFill>
                <a:schemeClr val="dk1"/>
              </a:solidFill>
              <a:latin typeface="Lato"/>
              <a:ea typeface="Lato"/>
              <a:cs typeface="Lato"/>
              <a:sym typeface="Lato"/>
            </a:endParaRPr>
          </a:p>
        </p:txBody>
      </p:sp>
      <p:sp>
        <p:nvSpPr>
          <p:cNvPr id="730" name="Google Shape;730;p51"/>
          <p:cNvSpPr txBox="1"/>
          <p:nvPr/>
        </p:nvSpPr>
        <p:spPr>
          <a:xfrm>
            <a:off x="3508175" y="979100"/>
            <a:ext cx="52137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latin typeface="Lato"/>
                <a:ea typeface="Lato"/>
                <a:cs typeface="Lato"/>
                <a:sym typeface="Lato"/>
              </a:rPr>
              <a:t>未完成原因:</a:t>
            </a:r>
            <a:endParaRPr b="1" sz="3000">
              <a:solidFill>
                <a:schemeClr val="dk1"/>
              </a:solidFill>
              <a:latin typeface="Lato"/>
              <a:ea typeface="Lato"/>
              <a:cs typeface="Lato"/>
              <a:sym typeface="Lato"/>
            </a:endParaRPr>
          </a:p>
          <a:p>
            <a:pPr indent="0" lvl="0" marL="457200" rtl="0" algn="l">
              <a:spcBef>
                <a:spcPts val="0"/>
              </a:spcBef>
              <a:spcAft>
                <a:spcPts val="0"/>
              </a:spcAft>
              <a:buNone/>
            </a:pPr>
            <a:r>
              <a:rPr b="1" lang="en" sz="3000">
                <a:solidFill>
                  <a:schemeClr val="dk1"/>
                </a:solidFill>
                <a:latin typeface="Lato"/>
                <a:ea typeface="Lato"/>
                <a:cs typeface="Lato"/>
                <a:sym typeface="Lato"/>
              </a:rPr>
              <a:t>1.資料過少。</a:t>
            </a:r>
            <a:endParaRPr b="1" sz="3000">
              <a:solidFill>
                <a:schemeClr val="dk1"/>
              </a:solidFill>
              <a:latin typeface="Lato"/>
              <a:ea typeface="Lato"/>
              <a:cs typeface="Lato"/>
              <a:sym typeface="Lato"/>
            </a:endParaRPr>
          </a:p>
          <a:p>
            <a:pPr indent="0" lvl="0" marL="457200" rtl="0" algn="l">
              <a:spcBef>
                <a:spcPts val="0"/>
              </a:spcBef>
              <a:spcAft>
                <a:spcPts val="0"/>
              </a:spcAft>
              <a:buNone/>
            </a:pPr>
            <a:r>
              <a:rPr b="1" lang="en" sz="3000">
                <a:solidFill>
                  <a:schemeClr val="dk1"/>
                </a:solidFill>
                <a:latin typeface="Lato"/>
                <a:ea typeface="Lato"/>
                <a:cs typeface="Lato"/>
                <a:sym typeface="Lato"/>
              </a:rPr>
              <a:t>2.非必要性。</a:t>
            </a:r>
            <a:endParaRPr b="1" sz="3000">
              <a:solidFill>
                <a:schemeClr val="dk1"/>
              </a:solidFill>
              <a:latin typeface="Lato"/>
              <a:ea typeface="Lato"/>
              <a:cs typeface="Lato"/>
              <a:sym typeface="Lato"/>
            </a:endParaRPr>
          </a:p>
          <a:p>
            <a:pPr indent="0" lvl="0" marL="457200" rtl="0" algn="l">
              <a:spcBef>
                <a:spcPts val="0"/>
              </a:spcBef>
              <a:spcAft>
                <a:spcPts val="0"/>
              </a:spcAft>
              <a:buNone/>
            </a:pPr>
            <a:r>
              <a:rPr b="1" lang="en" sz="3000">
                <a:solidFill>
                  <a:schemeClr val="dk1"/>
                </a:solidFill>
                <a:latin typeface="Lato"/>
                <a:ea typeface="Lato"/>
                <a:cs typeface="Lato"/>
                <a:sym typeface="Lato"/>
              </a:rPr>
              <a:t>3.優先考慮網頁質量。</a:t>
            </a:r>
            <a:endParaRPr b="1" sz="3000">
              <a:solidFill>
                <a:schemeClr val="dk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2"/>
          <p:cNvSpPr txBox="1"/>
          <p:nvPr/>
        </p:nvSpPr>
        <p:spPr>
          <a:xfrm>
            <a:off x="1714900" y="2083425"/>
            <a:ext cx="7437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chemeClr val="dk1"/>
              </a:solidFill>
              <a:latin typeface="Lato"/>
              <a:ea typeface="Lato"/>
              <a:cs typeface="Lato"/>
              <a:sym typeface="Lato"/>
            </a:endParaRPr>
          </a:p>
        </p:txBody>
      </p:sp>
      <p:sp>
        <p:nvSpPr>
          <p:cNvPr id="736" name="Google Shape;736;p52"/>
          <p:cNvSpPr txBox="1"/>
          <p:nvPr/>
        </p:nvSpPr>
        <p:spPr>
          <a:xfrm>
            <a:off x="50" y="2140800"/>
            <a:ext cx="9144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dk1"/>
                </a:solidFill>
                <a:latin typeface="Lato"/>
                <a:ea typeface="Lato"/>
                <a:cs typeface="Lato"/>
                <a:sym typeface="Lato"/>
              </a:rPr>
              <a:t>五.遭遇問題</a:t>
            </a:r>
            <a:endParaRPr b="1" sz="4400">
              <a:solidFill>
                <a:schemeClr val="dk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3"/>
          <p:cNvSpPr txBox="1"/>
          <p:nvPr/>
        </p:nvSpPr>
        <p:spPr>
          <a:xfrm>
            <a:off x="1397200" y="1024475"/>
            <a:ext cx="71349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Lato"/>
                <a:ea typeface="Lato"/>
                <a:cs typeface="Lato"/>
                <a:sym typeface="Lato"/>
              </a:rPr>
              <a:t>1.多次調整排版與美術設計</a:t>
            </a:r>
            <a:endParaRPr b="1" sz="3000">
              <a:solidFill>
                <a:schemeClr val="dk1"/>
              </a:solidFill>
              <a:latin typeface="Lato"/>
              <a:ea typeface="Lato"/>
              <a:cs typeface="Lato"/>
              <a:sym typeface="Lato"/>
            </a:endParaRPr>
          </a:p>
          <a:p>
            <a:pPr indent="0" lvl="0" marL="0" rtl="0" algn="l">
              <a:spcBef>
                <a:spcPts val="0"/>
              </a:spcBef>
              <a:spcAft>
                <a:spcPts val="0"/>
              </a:spcAft>
              <a:buNone/>
            </a:pPr>
            <a:r>
              <a:rPr b="1" lang="en" sz="3000">
                <a:solidFill>
                  <a:schemeClr val="dk1"/>
                </a:solidFill>
                <a:latin typeface="Lato"/>
                <a:ea typeface="Lato"/>
                <a:cs typeface="Lato"/>
                <a:sym typeface="Lato"/>
              </a:rPr>
              <a:t>2.</a:t>
            </a:r>
            <a:endParaRPr b="1" sz="3000">
              <a:solidFill>
                <a:schemeClr val="dk1"/>
              </a:solidFill>
              <a:latin typeface="Lato"/>
              <a:ea typeface="Lato"/>
              <a:cs typeface="Lato"/>
              <a:sym typeface="Lato"/>
            </a:endParaRPr>
          </a:p>
          <a:p>
            <a:pPr indent="0" lvl="0" marL="0" rtl="0" algn="l">
              <a:spcBef>
                <a:spcPts val="0"/>
              </a:spcBef>
              <a:spcAft>
                <a:spcPts val="0"/>
              </a:spcAft>
              <a:buNone/>
            </a:pPr>
            <a:r>
              <a:rPr b="1" lang="en" sz="3000">
                <a:solidFill>
                  <a:schemeClr val="dk1"/>
                </a:solidFill>
                <a:latin typeface="Lato"/>
                <a:ea typeface="Lato"/>
                <a:cs typeface="Lato"/>
                <a:sym typeface="Lato"/>
              </a:rPr>
              <a:t>3.</a:t>
            </a:r>
            <a:endParaRPr b="1" sz="3000">
              <a:solidFill>
                <a:schemeClr val="dk1"/>
              </a:solidFill>
              <a:latin typeface="Lato"/>
              <a:ea typeface="Lato"/>
              <a:cs typeface="Lato"/>
              <a:sym typeface="Lato"/>
            </a:endParaRPr>
          </a:p>
          <a:p>
            <a:pPr indent="0" lvl="0" marL="0" rtl="0" algn="l">
              <a:spcBef>
                <a:spcPts val="0"/>
              </a:spcBef>
              <a:spcAft>
                <a:spcPts val="0"/>
              </a:spcAft>
              <a:buNone/>
            </a:pPr>
            <a:r>
              <a:rPr b="1" lang="en" sz="3000">
                <a:solidFill>
                  <a:schemeClr val="dk1"/>
                </a:solidFill>
                <a:latin typeface="Lato"/>
                <a:ea typeface="Lato"/>
                <a:cs typeface="Lato"/>
                <a:sym typeface="Lato"/>
              </a:rPr>
              <a:t>4.</a:t>
            </a:r>
            <a:endParaRPr b="1" sz="3000">
              <a:solidFill>
                <a:schemeClr val="dk1"/>
              </a:solidFill>
              <a:latin typeface="Lato"/>
              <a:ea typeface="Lato"/>
              <a:cs typeface="Lato"/>
              <a:sym typeface="Lato"/>
            </a:endParaRPr>
          </a:p>
          <a:p>
            <a:pPr indent="0" lvl="0" marL="0" rtl="0" algn="l">
              <a:spcBef>
                <a:spcPts val="0"/>
              </a:spcBef>
              <a:spcAft>
                <a:spcPts val="0"/>
              </a:spcAft>
              <a:buNone/>
            </a:pPr>
            <a:r>
              <a:rPr b="1" lang="en" sz="3000">
                <a:solidFill>
                  <a:schemeClr val="dk1"/>
                </a:solidFill>
                <a:latin typeface="Lato"/>
                <a:ea typeface="Lato"/>
                <a:cs typeface="Lato"/>
                <a:sym typeface="Lato"/>
              </a:rPr>
              <a:t>5.</a:t>
            </a:r>
            <a:endParaRPr b="1" sz="3000">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54"/>
          <p:cNvSpPr txBox="1"/>
          <p:nvPr>
            <p:ph type="title"/>
          </p:nvPr>
        </p:nvSpPr>
        <p:spPr>
          <a:xfrm>
            <a:off x="1367700" y="1323900"/>
            <a:ext cx="6408600" cy="24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750" name="Shape 750"/>
        <p:cNvGrpSpPr/>
        <p:nvPr/>
      </p:nvGrpSpPr>
      <p:grpSpPr>
        <a:xfrm>
          <a:off x="0" y="0"/>
          <a:ext cx="0" cy="0"/>
          <a:chOff x="0" y="0"/>
          <a:chExt cx="0" cy="0"/>
        </a:xfrm>
      </p:grpSpPr>
      <p:sp>
        <p:nvSpPr>
          <p:cNvPr id="751" name="Google Shape;751;p55"/>
          <p:cNvSpPr txBox="1"/>
          <p:nvPr>
            <p:ph idx="1" type="subTitle"/>
          </p:nvPr>
        </p:nvSpPr>
        <p:spPr>
          <a:xfrm>
            <a:off x="4562700" y="552450"/>
            <a:ext cx="3868200" cy="103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a gas giant and the biggest planet in our Solar System. It’s the fourth-brightest object in the sky”</a:t>
            </a:r>
            <a:endParaRPr/>
          </a:p>
          <a:p>
            <a:pPr indent="0" lvl="0" marL="0" rtl="0" algn="r">
              <a:spcBef>
                <a:spcPts val="1600"/>
              </a:spcBef>
              <a:spcAft>
                <a:spcPts val="1600"/>
              </a:spcAft>
              <a:buNone/>
            </a:pPr>
            <a:r>
              <a:t/>
            </a:r>
            <a:endParaRPr/>
          </a:p>
        </p:txBody>
      </p:sp>
      <p:sp>
        <p:nvSpPr>
          <p:cNvPr id="752" name="Google Shape;752;p55"/>
          <p:cNvSpPr txBox="1"/>
          <p:nvPr>
            <p:ph idx="2" type="subTitle"/>
          </p:nvPr>
        </p:nvSpPr>
        <p:spPr>
          <a:xfrm>
            <a:off x="5562600" y="1220812"/>
            <a:ext cx="2868300" cy="317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JENNA DOE, 32</a:t>
            </a:r>
            <a:endParaRPr/>
          </a:p>
        </p:txBody>
      </p:sp>
      <p:sp>
        <p:nvSpPr>
          <p:cNvPr id="753" name="Google Shape;753;p55"/>
          <p:cNvSpPr txBox="1"/>
          <p:nvPr>
            <p:ph idx="3" type="subTitle"/>
          </p:nvPr>
        </p:nvSpPr>
        <p:spPr>
          <a:xfrm>
            <a:off x="4562700" y="2053925"/>
            <a:ext cx="3868200" cy="1033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“Venus has a beautiful name and is the second planet from the Sun. It’s terribly hot, even hotter than Mercury”</a:t>
            </a:r>
            <a:endParaRPr/>
          </a:p>
        </p:txBody>
      </p:sp>
      <p:sp>
        <p:nvSpPr>
          <p:cNvPr id="754" name="Google Shape;754;p55"/>
          <p:cNvSpPr txBox="1"/>
          <p:nvPr>
            <p:ph idx="4" type="subTitle"/>
          </p:nvPr>
        </p:nvSpPr>
        <p:spPr>
          <a:xfrm>
            <a:off x="5562600" y="2720428"/>
            <a:ext cx="2868300" cy="317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HELENA PATTERSON,43</a:t>
            </a:r>
            <a:endParaRPr/>
          </a:p>
        </p:txBody>
      </p:sp>
      <p:sp>
        <p:nvSpPr>
          <p:cNvPr id="755" name="Google Shape;755;p55"/>
          <p:cNvSpPr txBox="1"/>
          <p:nvPr>
            <p:ph idx="5" type="subTitle"/>
          </p:nvPr>
        </p:nvSpPr>
        <p:spPr>
          <a:xfrm>
            <a:off x="4562700" y="3555400"/>
            <a:ext cx="3868200" cy="1033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“Despite being red, Mars is a cold place, not hot. It’s full of iron oxide, which gives the planet its reddish cast”</a:t>
            </a:r>
            <a:endParaRPr/>
          </a:p>
        </p:txBody>
      </p:sp>
      <p:sp>
        <p:nvSpPr>
          <p:cNvPr id="756" name="Google Shape;756;p55"/>
          <p:cNvSpPr txBox="1"/>
          <p:nvPr>
            <p:ph idx="6" type="subTitle"/>
          </p:nvPr>
        </p:nvSpPr>
        <p:spPr>
          <a:xfrm>
            <a:off x="5562600" y="4229188"/>
            <a:ext cx="2868300" cy="31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JOHN JAMES, 24</a:t>
            </a:r>
            <a:endParaRPr/>
          </a:p>
          <a:p>
            <a:pPr indent="0" lvl="0" marL="0" rtl="0" algn="r">
              <a:spcBef>
                <a:spcPts val="1600"/>
              </a:spcBef>
              <a:spcAft>
                <a:spcPts val="1600"/>
              </a:spcAft>
              <a:buNone/>
            </a:pPr>
            <a:r>
              <a:t/>
            </a:r>
            <a:endParaRPr/>
          </a:p>
        </p:txBody>
      </p:sp>
      <p:sp>
        <p:nvSpPr>
          <p:cNvPr id="757" name="Google Shape;757;p55"/>
          <p:cNvSpPr txBox="1"/>
          <p:nvPr>
            <p:ph type="title"/>
          </p:nvPr>
        </p:nvSpPr>
        <p:spPr>
          <a:xfrm>
            <a:off x="713225" y="1703100"/>
            <a:ext cx="3375900" cy="17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They Say About Us?</a:t>
            </a:r>
            <a:endParaRPr/>
          </a:p>
        </p:txBody>
      </p:sp>
      <p:grpSp>
        <p:nvGrpSpPr>
          <p:cNvPr id="758" name="Google Shape;758;p55"/>
          <p:cNvGrpSpPr/>
          <p:nvPr/>
        </p:nvGrpSpPr>
        <p:grpSpPr>
          <a:xfrm flipH="1" rot="-1290258">
            <a:off x="708384" y="326868"/>
            <a:ext cx="1149661" cy="1067079"/>
            <a:chOff x="819575" y="4000575"/>
            <a:chExt cx="1202375" cy="1009600"/>
          </a:xfrm>
        </p:grpSpPr>
        <p:sp>
          <p:nvSpPr>
            <p:cNvPr id="759" name="Google Shape;759;p55"/>
            <p:cNvSpPr/>
            <p:nvPr/>
          </p:nvSpPr>
          <p:spPr>
            <a:xfrm>
              <a:off x="1701375" y="4315800"/>
              <a:ext cx="234325" cy="531450"/>
            </a:xfrm>
            <a:custGeom>
              <a:rect b="b" l="l" r="r" t="t"/>
              <a:pathLst>
                <a:path extrusionOk="0" h="21258" w="9373">
                  <a:moveTo>
                    <a:pt x="2130" y="21257"/>
                  </a:moveTo>
                  <a:lnTo>
                    <a:pt x="0" y="4474"/>
                  </a:lnTo>
                  <a:lnTo>
                    <a:pt x="4388" y="1"/>
                  </a:lnTo>
                  <a:cubicBezTo>
                    <a:pt x="7327" y="5028"/>
                    <a:pt x="8989" y="10650"/>
                    <a:pt x="9329" y="16401"/>
                  </a:cubicBezTo>
                  <a:cubicBezTo>
                    <a:pt x="9372" y="16785"/>
                    <a:pt x="9244" y="17125"/>
                    <a:pt x="8946" y="17381"/>
                  </a:cubicBezTo>
                  <a:close/>
                </a:path>
              </a:pathLst>
            </a:custGeom>
            <a:solidFill>
              <a:srgbClr val="00AB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p:nvPr/>
          </p:nvSpPr>
          <p:spPr>
            <a:xfrm>
              <a:off x="1701375" y="4315800"/>
              <a:ext cx="234325" cy="531450"/>
            </a:xfrm>
            <a:custGeom>
              <a:rect b="b" l="l" r="r" t="t"/>
              <a:pathLst>
                <a:path extrusionOk="0" h="21258" w="9373">
                  <a:moveTo>
                    <a:pt x="2130" y="21257"/>
                  </a:moveTo>
                  <a:lnTo>
                    <a:pt x="0" y="4474"/>
                  </a:lnTo>
                  <a:lnTo>
                    <a:pt x="4388" y="1"/>
                  </a:lnTo>
                  <a:cubicBezTo>
                    <a:pt x="7327" y="5028"/>
                    <a:pt x="8989" y="10650"/>
                    <a:pt x="9329" y="16401"/>
                  </a:cubicBezTo>
                  <a:cubicBezTo>
                    <a:pt x="9372" y="16785"/>
                    <a:pt x="9244" y="17125"/>
                    <a:pt x="8946" y="173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5"/>
            <p:cNvSpPr/>
            <p:nvPr/>
          </p:nvSpPr>
          <p:spPr>
            <a:xfrm>
              <a:off x="1614050" y="4385025"/>
              <a:ext cx="170425" cy="462225"/>
            </a:xfrm>
            <a:custGeom>
              <a:rect b="b" l="l" r="r" t="t"/>
              <a:pathLst>
                <a:path extrusionOk="0" h="18489" w="6817">
                  <a:moveTo>
                    <a:pt x="0" y="1"/>
                  </a:moveTo>
                  <a:cubicBezTo>
                    <a:pt x="0" y="1"/>
                    <a:pt x="3280" y="6007"/>
                    <a:pt x="2130" y="16444"/>
                  </a:cubicBezTo>
                  <a:lnTo>
                    <a:pt x="5666" y="18488"/>
                  </a:lnTo>
                  <a:cubicBezTo>
                    <a:pt x="6816" y="8052"/>
                    <a:pt x="3834" y="2046"/>
                    <a:pt x="3834" y="2046"/>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5"/>
            <p:cNvSpPr/>
            <p:nvPr/>
          </p:nvSpPr>
          <p:spPr>
            <a:xfrm>
              <a:off x="1649200" y="4445725"/>
              <a:ext cx="77750" cy="219425"/>
            </a:xfrm>
            <a:custGeom>
              <a:rect b="b" l="l" r="r" t="t"/>
              <a:pathLst>
                <a:path extrusionOk="0" h="8777" w="3110">
                  <a:moveTo>
                    <a:pt x="2854" y="1"/>
                  </a:moveTo>
                  <a:lnTo>
                    <a:pt x="170" y="2386"/>
                  </a:lnTo>
                  <a:lnTo>
                    <a:pt x="0" y="8776"/>
                  </a:lnTo>
                  <a:cubicBezTo>
                    <a:pt x="0" y="8776"/>
                    <a:pt x="3110" y="6433"/>
                    <a:pt x="2854" y="1"/>
                  </a:cubicBezTo>
                  <a:close/>
                </a:path>
              </a:pathLst>
            </a:custGeom>
            <a:solidFill>
              <a:srgbClr val="364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5"/>
            <p:cNvSpPr/>
            <p:nvPr/>
          </p:nvSpPr>
          <p:spPr>
            <a:xfrm>
              <a:off x="1602325" y="4406325"/>
              <a:ext cx="87350" cy="258825"/>
            </a:xfrm>
            <a:custGeom>
              <a:rect b="b" l="l" r="r" t="t"/>
              <a:pathLst>
                <a:path extrusionOk="0" h="10353" w="3494">
                  <a:moveTo>
                    <a:pt x="725" y="1"/>
                  </a:moveTo>
                  <a:cubicBezTo>
                    <a:pt x="768" y="129"/>
                    <a:pt x="1832" y="3749"/>
                    <a:pt x="1" y="9287"/>
                  </a:cubicBezTo>
                  <a:lnTo>
                    <a:pt x="1875" y="10352"/>
                  </a:lnTo>
                  <a:cubicBezTo>
                    <a:pt x="3494" y="4985"/>
                    <a:pt x="2599" y="1534"/>
                    <a:pt x="2599" y="1534"/>
                  </a:cubicBezTo>
                  <a:lnTo>
                    <a:pt x="725" y="1"/>
                  </a:lnTo>
                  <a:close/>
                </a:path>
              </a:pathLst>
            </a:custGeom>
            <a:solidFill>
              <a:srgbClr val="53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5"/>
            <p:cNvSpPr/>
            <p:nvPr/>
          </p:nvSpPr>
          <p:spPr>
            <a:xfrm>
              <a:off x="1560800" y="4030425"/>
              <a:ext cx="461150" cy="387650"/>
            </a:xfrm>
            <a:custGeom>
              <a:rect b="b" l="l" r="r" t="t"/>
              <a:pathLst>
                <a:path extrusionOk="0" h="15506" w="18446">
                  <a:moveTo>
                    <a:pt x="12919" y="0"/>
                  </a:moveTo>
                  <a:cubicBezTo>
                    <a:pt x="12517" y="0"/>
                    <a:pt x="12137" y="96"/>
                    <a:pt x="11800" y="298"/>
                  </a:cubicBezTo>
                  <a:lnTo>
                    <a:pt x="0" y="7071"/>
                  </a:lnTo>
                  <a:lnTo>
                    <a:pt x="5070" y="15505"/>
                  </a:lnTo>
                  <a:lnTo>
                    <a:pt x="16827" y="8775"/>
                  </a:lnTo>
                  <a:cubicBezTo>
                    <a:pt x="18360" y="7880"/>
                    <a:pt x="18446" y="5282"/>
                    <a:pt x="17040" y="2939"/>
                  </a:cubicBezTo>
                  <a:cubicBezTo>
                    <a:pt x="15951" y="1125"/>
                    <a:pt x="14301" y="0"/>
                    <a:pt x="129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5"/>
            <p:cNvSpPr/>
            <p:nvPr/>
          </p:nvSpPr>
          <p:spPr>
            <a:xfrm>
              <a:off x="1361650" y="4021100"/>
              <a:ext cx="637925" cy="536475"/>
            </a:xfrm>
            <a:custGeom>
              <a:rect b="b" l="l" r="r" t="t"/>
              <a:pathLst>
                <a:path extrusionOk="0" h="21459" w="25517">
                  <a:moveTo>
                    <a:pt x="17933" y="1"/>
                  </a:moveTo>
                  <a:cubicBezTo>
                    <a:pt x="17368" y="1"/>
                    <a:pt x="16833" y="134"/>
                    <a:pt x="16358" y="415"/>
                  </a:cubicBezTo>
                  <a:lnTo>
                    <a:pt x="1" y="9744"/>
                  </a:lnTo>
                  <a:lnTo>
                    <a:pt x="7029" y="21459"/>
                  </a:lnTo>
                  <a:lnTo>
                    <a:pt x="23344" y="12172"/>
                  </a:lnTo>
                  <a:cubicBezTo>
                    <a:pt x="25389" y="10894"/>
                    <a:pt x="25517" y="7274"/>
                    <a:pt x="23600" y="4036"/>
                  </a:cubicBezTo>
                  <a:cubicBezTo>
                    <a:pt x="22119" y="1536"/>
                    <a:pt x="19851" y="1"/>
                    <a:pt x="17933" y="1"/>
                  </a:cubicBezTo>
                  <a:close/>
                </a:path>
              </a:pathLst>
            </a:custGeom>
            <a:solidFill>
              <a:srgbClr val="53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5"/>
            <p:cNvSpPr/>
            <p:nvPr/>
          </p:nvSpPr>
          <p:spPr>
            <a:xfrm>
              <a:off x="1361650" y="4000575"/>
              <a:ext cx="637925" cy="557000"/>
            </a:xfrm>
            <a:custGeom>
              <a:rect b="b" l="l" r="r" t="t"/>
              <a:pathLst>
                <a:path extrusionOk="0" h="22280" w="25517">
                  <a:moveTo>
                    <a:pt x="23600" y="4857"/>
                  </a:moveTo>
                  <a:cubicBezTo>
                    <a:pt x="21683" y="1620"/>
                    <a:pt x="18446" y="1"/>
                    <a:pt x="16358" y="1236"/>
                  </a:cubicBezTo>
                  <a:lnTo>
                    <a:pt x="1" y="10565"/>
                  </a:lnTo>
                  <a:lnTo>
                    <a:pt x="7029" y="22280"/>
                  </a:lnTo>
                  <a:lnTo>
                    <a:pt x="23344" y="12993"/>
                  </a:lnTo>
                  <a:cubicBezTo>
                    <a:pt x="25389" y="11715"/>
                    <a:pt x="25517" y="8095"/>
                    <a:pt x="23600" y="48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5"/>
            <p:cNvSpPr/>
            <p:nvPr/>
          </p:nvSpPr>
          <p:spPr>
            <a:xfrm>
              <a:off x="992100" y="4057450"/>
              <a:ext cx="921225" cy="857950"/>
            </a:xfrm>
            <a:custGeom>
              <a:rect b="b" l="l" r="r" t="t"/>
              <a:pathLst>
                <a:path extrusionOk="0" h="34318" w="36849">
                  <a:moveTo>
                    <a:pt x="28387" y="1"/>
                  </a:moveTo>
                  <a:cubicBezTo>
                    <a:pt x="27768" y="1"/>
                    <a:pt x="27185" y="146"/>
                    <a:pt x="26667" y="452"/>
                  </a:cubicBezTo>
                  <a:lnTo>
                    <a:pt x="24282" y="1815"/>
                  </a:lnTo>
                  <a:cubicBezTo>
                    <a:pt x="17839" y="5502"/>
                    <a:pt x="10583" y="7431"/>
                    <a:pt x="3196" y="7431"/>
                  </a:cubicBezTo>
                  <a:cubicBezTo>
                    <a:pt x="2133" y="7431"/>
                    <a:pt x="1067" y="7391"/>
                    <a:pt x="1" y="7310"/>
                  </a:cubicBezTo>
                  <a:lnTo>
                    <a:pt x="1" y="7310"/>
                  </a:lnTo>
                  <a:lnTo>
                    <a:pt x="15549" y="34318"/>
                  </a:lnTo>
                  <a:lnTo>
                    <a:pt x="23856" y="22944"/>
                  </a:lnTo>
                  <a:cubicBezTo>
                    <a:pt x="26667" y="19068"/>
                    <a:pt x="30246" y="15873"/>
                    <a:pt x="34378" y="13487"/>
                  </a:cubicBezTo>
                  <a:cubicBezTo>
                    <a:pt x="36721" y="12124"/>
                    <a:pt x="36848" y="8120"/>
                    <a:pt x="34719" y="4499"/>
                  </a:cubicBezTo>
                  <a:cubicBezTo>
                    <a:pt x="33067" y="1725"/>
                    <a:pt x="30520" y="1"/>
                    <a:pt x="28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5"/>
            <p:cNvSpPr/>
            <p:nvPr/>
          </p:nvSpPr>
          <p:spPr>
            <a:xfrm>
              <a:off x="992100" y="4034650"/>
              <a:ext cx="921225" cy="880750"/>
            </a:xfrm>
            <a:custGeom>
              <a:rect b="b" l="l" r="r" t="t"/>
              <a:pathLst>
                <a:path extrusionOk="0" h="35230" w="36849">
                  <a:moveTo>
                    <a:pt x="34719" y="5411"/>
                  </a:moveTo>
                  <a:cubicBezTo>
                    <a:pt x="32589" y="1833"/>
                    <a:pt x="28968" y="1"/>
                    <a:pt x="26667" y="1364"/>
                  </a:cubicBezTo>
                  <a:lnTo>
                    <a:pt x="24282" y="2727"/>
                  </a:lnTo>
                  <a:cubicBezTo>
                    <a:pt x="16912" y="6945"/>
                    <a:pt x="8478" y="8861"/>
                    <a:pt x="1" y="8222"/>
                  </a:cubicBezTo>
                  <a:lnTo>
                    <a:pt x="1" y="8222"/>
                  </a:lnTo>
                  <a:lnTo>
                    <a:pt x="15549" y="35230"/>
                  </a:lnTo>
                  <a:lnTo>
                    <a:pt x="23856" y="23856"/>
                  </a:lnTo>
                  <a:cubicBezTo>
                    <a:pt x="26667" y="19980"/>
                    <a:pt x="30246" y="16785"/>
                    <a:pt x="34378" y="14399"/>
                  </a:cubicBezTo>
                  <a:lnTo>
                    <a:pt x="34378" y="14399"/>
                  </a:lnTo>
                  <a:cubicBezTo>
                    <a:pt x="36721" y="13036"/>
                    <a:pt x="36848" y="9032"/>
                    <a:pt x="34719" y="541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p:nvPr/>
          </p:nvSpPr>
          <p:spPr>
            <a:xfrm>
              <a:off x="819575" y="4188025"/>
              <a:ext cx="657125" cy="822150"/>
            </a:xfrm>
            <a:custGeom>
              <a:rect b="b" l="l" r="r" t="t"/>
              <a:pathLst>
                <a:path extrusionOk="0" h="32886" w="26285">
                  <a:moveTo>
                    <a:pt x="4474" y="21597"/>
                  </a:moveTo>
                  <a:cubicBezTo>
                    <a:pt x="8904" y="29137"/>
                    <a:pt x="16401" y="32886"/>
                    <a:pt x="21215" y="30074"/>
                  </a:cubicBezTo>
                  <a:cubicBezTo>
                    <a:pt x="26029" y="27220"/>
                    <a:pt x="26284" y="18786"/>
                    <a:pt x="21854" y="11289"/>
                  </a:cubicBezTo>
                  <a:cubicBezTo>
                    <a:pt x="17381" y="3749"/>
                    <a:pt x="9884" y="0"/>
                    <a:pt x="5070" y="2854"/>
                  </a:cubicBezTo>
                  <a:cubicBezTo>
                    <a:pt x="257" y="5666"/>
                    <a:pt x="1" y="14100"/>
                    <a:pt x="4474" y="21597"/>
                  </a:cubicBezTo>
                  <a:close/>
                </a:path>
              </a:pathLst>
            </a:custGeom>
            <a:solidFill>
              <a:srgbClr val="00AB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5"/>
            <p:cNvSpPr/>
            <p:nvPr/>
          </p:nvSpPr>
          <p:spPr>
            <a:xfrm>
              <a:off x="833425" y="4225300"/>
              <a:ext cx="617700" cy="765725"/>
            </a:xfrm>
            <a:custGeom>
              <a:rect b="b" l="l" r="r" t="t"/>
              <a:pathLst>
                <a:path extrusionOk="0" h="30629" w="24708">
                  <a:moveTo>
                    <a:pt x="20192" y="27902"/>
                  </a:moveTo>
                  <a:cubicBezTo>
                    <a:pt x="15634" y="30628"/>
                    <a:pt x="8478" y="27050"/>
                    <a:pt x="4261" y="19893"/>
                  </a:cubicBezTo>
                  <a:cubicBezTo>
                    <a:pt x="1" y="12780"/>
                    <a:pt x="299" y="4771"/>
                    <a:pt x="4857" y="2087"/>
                  </a:cubicBezTo>
                  <a:cubicBezTo>
                    <a:pt x="8350" y="0"/>
                    <a:pt x="13419" y="1661"/>
                    <a:pt x="17466" y="5793"/>
                  </a:cubicBezTo>
                  <a:cubicBezTo>
                    <a:pt x="18744" y="7114"/>
                    <a:pt x="19852" y="8562"/>
                    <a:pt x="20789" y="10138"/>
                  </a:cubicBezTo>
                  <a:cubicBezTo>
                    <a:pt x="21641" y="11587"/>
                    <a:pt x="22322" y="13120"/>
                    <a:pt x="22876" y="14739"/>
                  </a:cubicBezTo>
                  <a:cubicBezTo>
                    <a:pt x="24708" y="20405"/>
                    <a:pt x="23771" y="25772"/>
                    <a:pt x="20192" y="27902"/>
                  </a:cubicBezTo>
                  <a:close/>
                </a:path>
              </a:pathLst>
            </a:custGeom>
            <a:solidFill>
              <a:srgbClr val="9E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5"/>
            <p:cNvSpPr/>
            <p:nvPr/>
          </p:nvSpPr>
          <p:spPr>
            <a:xfrm>
              <a:off x="833425" y="4225300"/>
              <a:ext cx="617700" cy="765725"/>
            </a:xfrm>
            <a:custGeom>
              <a:rect b="b" l="l" r="r" t="t"/>
              <a:pathLst>
                <a:path extrusionOk="0" h="30629" w="24708">
                  <a:moveTo>
                    <a:pt x="20192" y="27902"/>
                  </a:moveTo>
                  <a:cubicBezTo>
                    <a:pt x="15634" y="30628"/>
                    <a:pt x="8478" y="27050"/>
                    <a:pt x="4261" y="19893"/>
                  </a:cubicBezTo>
                  <a:cubicBezTo>
                    <a:pt x="1" y="12780"/>
                    <a:pt x="299" y="4771"/>
                    <a:pt x="4857" y="2087"/>
                  </a:cubicBezTo>
                  <a:cubicBezTo>
                    <a:pt x="8350" y="0"/>
                    <a:pt x="13419" y="1661"/>
                    <a:pt x="17466" y="5793"/>
                  </a:cubicBezTo>
                  <a:cubicBezTo>
                    <a:pt x="18744" y="7114"/>
                    <a:pt x="19852" y="8562"/>
                    <a:pt x="20789" y="10138"/>
                  </a:cubicBezTo>
                  <a:cubicBezTo>
                    <a:pt x="21641" y="11587"/>
                    <a:pt x="22322" y="13120"/>
                    <a:pt x="22876" y="14739"/>
                  </a:cubicBezTo>
                  <a:cubicBezTo>
                    <a:pt x="24708" y="20405"/>
                    <a:pt x="23771" y="25772"/>
                    <a:pt x="20192" y="2790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5"/>
            <p:cNvSpPr/>
            <p:nvPr/>
          </p:nvSpPr>
          <p:spPr>
            <a:xfrm>
              <a:off x="1094350" y="4370125"/>
              <a:ext cx="311000" cy="313125"/>
            </a:xfrm>
            <a:custGeom>
              <a:rect b="b" l="l" r="r" t="t"/>
              <a:pathLst>
                <a:path extrusionOk="0" h="12525" w="12440">
                  <a:moveTo>
                    <a:pt x="12439" y="8903"/>
                  </a:moveTo>
                  <a:lnTo>
                    <a:pt x="4175" y="12524"/>
                  </a:lnTo>
                  <a:lnTo>
                    <a:pt x="0" y="5496"/>
                  </a:lnTo>
                  <a:lnTo>
                    <a:pt x="7029" y="0"/>
                  </a:lnTo>
                  <a:cubicBezTo>
                    <a:pt x="8307" y="1278"/>
                    <a:pt x="9415" y="2727"/>
                    <a:pt x="10352" y="4303"/>
                  </a:cubicBezTo>
                  <a:cubicBezTo>
                    <a:pt x="11204" y="5751"/>
                    <a:pt x="11885" y="7327"/>
                    <a:pt x="12439" y="890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5"/>
            <p:cNvSpPr/>
            <p:nvPr/>
          </p:nvSpPr>
          <p:spPr>
            <a:xfrm>
              <a:off x="1061325" y="4489400"/>
              <a:ext cx="169350" cy="211950"/>
            </a:xfrm>
            <a:custGeom>
              <a:rect b="b" l="l" r="r" t="t"/>
              <a:pathLst>
                <a:path extrusionOk="0" h="8478" w="6774">
                  <a:moveTo>
                    <a:pt x="1151" y="5581"/>
                  </a:moveTo>
                  <a:cubicBezTo>
                    <a:pt x="2301" y="7498"/>
                    <a:pt x="4261" y="8477"/>
                    <a:pt x="5496" y="7753"/>
                  </a:cubicBezTo>
                  <a:cubicBezTo>
                    <a:pt x="6731" y="7029"/>
                    <a:pt x="6774" y="4857"/>
                    <a:pt x="5624" y="2940"/>
                  </a:cubicBezTo>
                  <a:cubicBezTo>
                    <a:pt x="4474" y="980"/>
                    <a:pt x="2557" y="0"/>
                    <a:pt x="1321" y="725"/>
                  </a:cubicBezTo>
                  <a:cubicBezTo>
                    <a:pt x="86" y="1491"/>
                    <a:pt x="1" y="3621"/>
                    <a:pt x="1151" y="5581"/>
                  </a:cubicBezTo>
                  <a:close/>
                </a:path>
              </a:pathLst>
            </a:custGeom>
            <a:solidFill>
              <a:srgbClr val="00AB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5"/>
            <p:cNvSpPr/>
            <p:nvPr/>
          </p:nvSpPr>
          <p:spPr>
            <a:xfrm>
              <a:off x="1075175" y="4510700"/>
              <a:ext cx="138475" cy="172550"/>
            </a:xfrm>
            <a:custGeom>
              <a:rect b="b" l="l" r="r" t="t"/>
              <a:pathLst>
                <a:path extrusionOk="0" h="6902" w="5539">
                  <a:moveTo>
                    <a:pt x="938" y="4516"/>
                  </a:moveTo>
                  <a:cubicBezTo>
                    <a:pt x="1875" y="6135"/>
                    <a:pt x="3451" y="6901"/>
                    <a:pt x="4473" y="6305"/>
                  </a:cubicBezTo>
                  <a:cubicBezTo>
                    <a:pt x="5453" y="5709"/>
                    <a:pt x="5538" y="3919"/>
                    <a:pt x="4601" y="2343"/>
                  </a:cubicBezTo>
                  <a:cubicBezTo>
                    <a:pt x="3664" y="810"/>
                    <a:pt x="2088" y="0"/>
                    <a:pt x="1065" y="597"/>
                  </a:cubicBezTo>
                  <a:cubicBezTo>
                    <a:pt x="86" y="1193"/>
                    <a:pt x="1" y="2940"/>
                    <a:pt x="938" y="45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5"/>
            <p:cNvSpPr/>
            <p:nvPr/>
          </p:nvSpPr>
          <p:spPr>
            <a:xfrm>
              <a:off x="1106050" y="4552225"/>
              <a:ext cx="70325" cy="89475"/>
            </a:xfrm>
            <a:custGeom>
              <a:rect b="b" l="l" r="r" t="t"/>
              <a:pathLst>
                <a:path extrusionOk="0" h="3579" w="2813">
                  <a:moveTo>
                    <a:pt x="469" y="2344"/>
                  </a:moveTo>
                  <a:cubicBezTo>
                    <a:pt x="938" y="3153"/>
                    <a:pt x="1790" y="3579"/>
                    <a:pt x="2301" y="3281"/>
                  </a:cubicBezTo>
                  <a:cubicBezTo>
                    <a:pt x="2812" y="2940"/>
                    <a:pt x="2812" y="2045"/>
                    <a:pt x="2344" y="1236"/>
                  </a:cubicBezTo>
                  <a:cubicBezTo>
                    <a:pt x="1875" y="427"/>
                    <a:pt x="1066" y="1"/>
                    <a:pt x="555" y="299"/>
                  </a:cubicBezTo>
                  <a:cubicBezTo>
                    <a:pt x="43" y="640"/>
                    <a:pt x="1" y="1534"/>
                    <a:pt x="469" y="234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9"/>
          <p:cNvSpPr txBox="1"/>
          <p:nvPr>
            <p:ph type="ctrTitle"/>
          </p:nvPr>
        </p:nvSpPr>
        <p:spPr>
          <a:xfrm>
            <a:off x="0" y="1720350"/>
            <a:ext cx="9144000" cy="125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一.</a:t>
            </a:r>
            <a:r>
              <a:rPr b="1" lang="en"/>
              <a:t>網站資訊</a:t>
            </a:r>
            <a:endParaRPr b="1"/>
          </a:p>
        </p:txBody>
      </p:sp>
      <p:sp>
        <p:nvSpPr>
          <p:cNvPr id="536" name="Google Shape;536;p29"/>
          <p:cNvSpPr txBox="1"/>
          <p:nvPr>
            <p:ph idx="1" type="subTitle"/>
          </p:nvPr>
        </p:nvSpPr>
        <p:spPr>
          <a:xfrm>
            <a:off x="713225" y="3682025"/>
            <a:ext cx="2670300" cy="9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9" name="Shape 779"/>
        <p:cNvGrpSpPr/>
        <p:nvPr/>
      </p:nvGrpSpPr>
      <p:grpSpPr>
        <a:xfrm>
          <a:off x="0" y="0"/>
          <a:ext cx="0" cy="0"/>
          <a:chOff x="0" y="0"/>
          <a:chExt cx="0" cy="0"/>
        </a:xfrm>
      </p:grpSpPr>
      <p:sp>
        <p:nvSpPr>
          <p:cNvPr id="780" name="Google Shape;780;p56"/>
          <p:cNvSpPr txBox="1"/>
          <p:nvPr>
            <p:ph type="title"/>
          </p:nvPr>
        </p:nvSpPr>
        <p:spPr>
          <a:xfrm>
            <a:off x="722376" y="535525"/>
            <a:ext cx="52212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781" name="Google Shape;781;p56"/>
          <p:cNvSpPr/>
          <p:nvPr/>
        </p:nvSpPr>
        <p:spPr>
          <a:xfrm flipH="1">
            <a:off x="-489152" y="170925"/>
            <a:ext cx="978302" cy="985813"/>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6"/>
          <p:cNvSpPr/>
          <p:nvPr/>
        </p:nvSpPr>
        <p:spPr>
          <a:xfrm flipH="1">
            <a:off x="7087484" y="4394419"/>
            <a:ext cx="1390988" cy="981568"/>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6"/>
          <p:cNvSpPr/>
          <p:nvPr/>
        </p:nvSpPr>
        <p:spPr>
          <a:xfrm>
            <a:off x="-483324" y="4318000"/>
            <a:ext cx="1889888" cy="1258148"/>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57"/>
          <p:cNvSpPr txBox="1"/>
          <p:nvPr>
            <p:ph type="title"/>
          </p:nvPr>
        </p:nvSpPr>
        <p:spPr>
          <a:xfrm>
            <a:off x="713225" y="1334725"/>
            <a:ext cx="77175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t>333,000.00</a:t>
            </a:r>
            <a:endParaRPr sz="10000"/>
          </a:p>
        </p:txBody>
      </p:sp>
      <p:sp>
        <p:nvSpPr>
          <p:cNvPr id="789" name="Google Shape;789;p57"/>
          <p:cNvSpPr txBox="1"/>
          <p:nvPr>
            <p:ph idx="1" type="subTitle"/>
          </p:nvPr>
        </p:nvSpPr>
        <p:spPr>
          <a:xfrm>
            <a:off x="713225" y="3190875"/>
            <a:ext cx="7717500" cy="566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Big numbers catch your audience’s attention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8"/>
          <p:cNvSpPr txBox="1"/>
          <p:nvPr>
            <p:ph type="title"/>
          </p:nvPr>
        </p:nvSpPr>
        <p:spPr>
          <a:xfrm>
            <a:off x="713225" y="1700784"/>
            <a:ext cx="3100200" cy="17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Table</a:t>
            </a:r>
            <a:endParaRPr/>
          </a:p>
        </p:txBody>
      </p:sp>
      <p:sp>
        <p:nvSpPr>
          <p:cNvPr id="795" name="Google Shape;795;p58"/>
          <p:cNvSpPr/>
          <p:nvPr/>
        </p:nvSpPr>
        <p:spPr>
          <a:xfrm>
            <a:off x="1866448" y="4651600"/>
            <a:ext cx="305994" cy="317818"/>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96" name="Google Shape;796;p58"/>
          <p:cNvGraphicFramePr/>
          <p:nvPr/>
        </p:nvGraphicFramePr>
        <p:xfrm>
          <a:off x="3986775" y="859250"/>
          <a:ext cx="3000000" cy="3000000"/>
        </p:xfrm>
        <a:graphic>
          <a:graphicData uri="http://schemas.openxmlformats.org/drawingml/2006/table">
            <a:tbl>
              <a:tblPr>
                <a:noFill/>
                <a:tableStyleId>{54AC18D9-B262-4705-84D5-ED78B5635B5C}</a:tableStyleId>
              </a:tblPr>
              <a:tblGrid>
                <a:gridCol w="1106425"/>
                <a:gridCol w="1106425"/>
                <a:gridCol w="1106425"/>
                <a:gridCol w="1106425"/>
              </a:tblGrid>
              <a:tr h="856250">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56250">
                <a:tc>
                  <a:txBody>
                    <a:bodyPr/>
                    <a:lstStyle/>
                    <a:p>
                      <a:pPr indent="0" lvl="0" marL="0" rtl="0" algn="ctr">
                        <a:spcBef>
                          <a:spcPts val="0"/>
                        </a:spcBef>
                        <a:spcAft>
                          <a:spcPts val="0"/>
                        </a:spcAft>
                        <a:buNone/>
                      </a:pPr>
                      <a:r>
                        <a:rPr lang="en" sz="1800">
                          <a:solidFill>
                            <a:schemeClr val="dk1"/>
                          </a:solidFill>
                          <a:latin typeface="Anton"/>
                          <a:ea typeface="Anton"/>
                          <a:cs typeface="Anton"/>
                          <a:sym typeface="Anton"/>
                        </a:rPr>
                        <a:t>Mars</a:t>
                      </a:r>
                      <a:endParaRPr sz="1800">
                        <a:solidFill>
                          <a:schemeClr val="dk1"/>
                        </a:solidFill>
                        <a:latin typeface="Anton"/>
                        <a:ea typeface="Anton"/>
                        <a:cs typeface="Anton"/>
                        <a:sym typeface="Ant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0.5</a:t>
                      </a:r>
                      <a:endParaRPr>
                        <a:solidFill>
                          <a:schemeClr val="dk1"/>
                        </a:solidFill>
                        <a:latin typeface="Lato"/>
                        <a:ea typeface="Lato"/>
                        <a:cs typeface="Lato"/>
                        <a:sym typeface="Lato"/>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0.14</a:t>
                      </a:r>
                      <a:endParaRPr>
                        <a:solidFill>
                          <a:schemeClr val="dk1"/>
                        </a:solidFill>
                        <a:latin typeface="Lato"/>
                        <a:ea typeface="Lato"/>
                        <a:cs typeface="Lato"/>
                        <a:sym typeface="Lat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1.6</a:t>
                      </a:r>
                      <a:endParaRPr>
                        <a:solidFill>
                          <a:schemeClr val="dk1"/>
                        </a:solidFill>
                        <a:latin typeface="Lato"/>
                        <a:ea typeface="Lato"/>
                        <a:cs typeface="Lato"/>
                        <a:sym typeface="Lato"/>
                      </a:endParaRPr>
                    </a:p>
                  </a:txBody>
                  <a:tcPr marT="91425" marB="91425" marR="91425" marL="91425" anchor="ctr">
                    <a:lnL cap="flat" cmpd="sng" w="19050">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56250">
                <a:tc>
                  <a:txBody>
                    <a:bodyPr/>
                    <a:lstStyle/>
                    <a:p>
                      <a:pPr indent="0" lvl="0" marL="0" rtl="0" algn="ctr">
                        <a:spcBef>
                          <a:spcPts val="0"/>
                        </a:spcBef>
                        <a:spcAft>
                          <a:spcPts val="0"/>
                        </a:spcAft>
                        <a:buNone/>
                      </a:pPr>
                      <a:r>
                        <a:rPr lang="en" sz="1800">
                          <a:solidFill>
                            <a:schemeClr val="dk1"/>
                          </a:solidFill>
                          <a:latin typeface="Anton"/>
                          <a:ea typeface="Anton"/>
                          <a:cs typeface="Anton"/>
                          <a:sym typeface="Anton"/>
                        </a:rPr>
                        <a:t>Saturn</a:t>
                      </a:r>
                      <a:endParaRPr sz="1800">
                        <a:solidFill>
                          <a:schemeClr val="dk1"/>
                        </a:solidFill>
                        <a:latin typeface="Anton"/>
                        <a:ea typeface="Anton"/>
                        <a:cs typeface="Anton"/>
                        <a:sym typeface="Ant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3.4</a:t>
                      </a:r>
                      <a:endParaRPr>
                        <a:solidFill>
                          <a:schemeClr val="dk1"/>
                        </a:solidFill>
                        <a:latin typeface="Lato"/>
                        <a:ea typeface="Lato"/>
                        <a:cs typeface="Lato"/>
                        <a:sym typeface="Lato"/>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2.5</a:t>
                      </a:r>
                      <a:endParaRPr>
                        <a:solidFill>
                          <a:schemeClr val="dk1"/>
                        </a:solidFill>
                        <a:latin typeface="Lato"/>
                        <a:ea typeface="Lato"/>
                        <a:cs typeface="Lato"/>
                        <a:sym typeface="Lat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1.2</a:t>
                      </a:r>
                      <a:endParaRPr>
                        <a:solidFill>
                          <a:schemeClr val="dk1"/>
                        </a:solidFill>
                        <a:latin typeface="Lato"/>
                        <a:ea typeface="Lato"/>
                        <a:cs typeface="Lato"/>
                        <a:sym typeface="Lato"/>
                      </a:endParaRPr>
                    </a:p>
                  </a:txBody>
                  <a:tcPr marT="91425" marB="91425" marR="91425" marL="91425" anchor="ctr">
                    <a:lnL cap="flat" cmpd="sng" w="19050">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56250">
                <a:tc>
                  <a:txBody>
                    <a:bodyPr/>
                    <a:lstStyle/>
                    <a:p>
                      <a:pPr indent="0" lvl="0" marL="0" rtl="0" algn="ctr">
                        <a:spcBef>
                          <a:spcPts val="0"/>
                        </a:spcBef>
                        <a:spcAft>
                          <a:spcPts val="0"/>
                        </a:spcAft>
                        <a:buNone/>
                      </a:pPr>
                      <a:r>
                        <a:rPr lang="en" sz="1800">
                          <a:solidFill>
                            <a:schemeClr val="dk1"/>
                          </a:solidFill>
                          <a:latin typeface="Anton"/>
                          <a:ea typeface="Anton"/>
                          <a:cs typeface="Anton"/>
                          <a:sym typeface="Anton"/>
                        </a:rPr>
                        <a:t>Mercury</a:t>
                      </a:r>
                      <a:endParaRPr sz="1800">
                        <a:solidFill>
                          <a:schemeClr val="dk1"/>
                        </a:solidFill>
                        <a:latin typeface="Anton"/>
                        <a:ea typeface="Anton"/>
                        <a:cs typeface="Anton"/>
                        <a:sym typeface="Ant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0.7</a:t>
                      </a:r>
                      <a:endParaRPr>
                        <a:solidFill>
                          <a:schemeClr val="dk1"/>
                        </a:solidFill>
                        <a:latin typeface="Lato"/>
                        <a:ea typeface="Lato"/>
                        <a:cs typeface="Lato"/>
                        <a:sym typeface="Lato"/>
                      </a:endParaRPr>
                    </a:p>
                  </a:txBody>
                  <a:tcPr marT="91425" marB="91425" marR="91425" marL="91425" anchor="ctr">
                    <a:lnL cap="flat" cmpd="sng" w="19050">
                      <a:solidFill>
                        <a:schemeClr val="accent4"/>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1.2</a:t>
                      </a:r>
                      <a:endParaRPr>
                        <a:solidFill>
                          <a:schemeClr val="dk1"/>
                        </a:solidFill>
                        <a:latin typeface="Lato"/>
                        <a:ea typeface="Lato"/>
                        <a:cs typeface="Lato"/>
                        <a:sym typeface="Lat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3.5</a:t>
                      </a:r>
                      <a:endParaRPr>
                        <a:solidFill>
                          <a:schemeClr val="dk1"/>
                        </a:solidFill>
                        <a:latin typeface="Lato"/>
                        <a:ea typeface="Lato"/>
                        <a:cs typeface="Lato"/>
                        <a:sym typeface="Lato"/>
                      </a:endParaRPr>
                    </a:p>
                  </a:txBody>
                  <a:tcPr marT="91425" marB="91425" marR="91425" marL="91425" anchor="ctr">
                    <a:lnL cap="flat" cmpd="sng" w="19050">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797" name="Google Shape;797;p58"/>
          <p:cNvGrpSpPr/>
          <p:nvPr/>
        </p:nvGrpSpPr>
        <p:grpSpPr>
          <a:xfrm>
            <a:off x="5462929" y="1206418"/>
            <a:ext cx="367261" cy="367261"/>
            <a:chOff x="-65145700" y="3727425"/>
            <a:chExt cx="317425" cy="317425"/>
          </a:xfrm>
        </p:grpSpPr>
        <p:sp>
          <p:nvSpPr>
            <p:cNvPr id="798" name="Google Shape;798;p5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58"/>
          <p:cNvGrpSpPr/>
          <p:nvPr/>
        </p:nvGrpSpPr>
        <p:grpSpPr>
          <a:xfrm>
            <a:off x="6515856" y="1206407"/>
            <a:ext cx="366364" cy="367290"/>
            <a:chOff x="-61783350" y="3743950"/>
            <a:chExt cx="316650" cy="317450"/>
          </a:xfrm>
        </p:grpSpPr>
        <p:sp>
          <p:nvSpPr>
            <p:cNvPr id="801" name="Google Shape;801;p5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58"/>
          <p:cNvSpPr/>
          <p:nvPr/>
        </p:nvSpPr>
        <p:spPr>
          <a:xfrm>
            <a:off x="7726614" y="1216264"/>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807" name="Shape 807"/>
        <p:cNvGrpSpPr/>
        <p:nvPr/>
      </p:nvGrpSpPr>
      <p:grpSpPr>
        <a:xfrm>
          <a:off x="0" y="0"/>
          <a:ext cx="0" cy="0"/>
          <a:chOff x="0" y="0"/>
          <a:chExt cx="0" cy="0"/>
        </a:xfrm>
      </p:grpSpPr>
      <p:grpSp>
        <p:nvGrpSpPr>
          <p:cNvPr id="808" name="Google Shape;808;p59"/>
          <p:cNvGrpSpPr/>
          <p:nvPr/>
        </p:nvGrpSpPr>
        <p:grpSpPr>
          <a:xfrm>
            <a:off x="2748850" y="600575"/>
            <a:ext cx="1031700" cy="2340950"/>
            <a:chOff x="6403475" y="2534075"/>
            <a:chExt cx="1031700" cy="2340950"/>
          </a:xfrm>
        </p:grpSpPr>
        <p:sp>
          <p:nvSpPr>
            <p:cNvPr id="809" name="Google Shape;809;p59"/>
            <p:cNvSpPr/>
            <p:nvPr/>
          </p:nvSpPr>
          <p:spPr>
            <a:xfrm>
              <a:off x="6403475" y="2941525"/>
              <a:ext cx="1031700" cy="1933500"/>
            </a:xfrm>
            <a:prstGeom prst="can">
              <a:avLst>
                <a:gd fmla="val 3657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9"/>
            <p:cNvSpPr/>
            <p:nvPr/>
          </p:nvSpPr>
          <p:spPr>
            <a:xfrm>
              <a:off x="6405725" y="2864076"/>
              <a:ext cx="1027200" cy="394200"/>
            </a:xfrm>
            <a:prstGeom prst="ellipse">
              <a:avLst/>
            </a:prstGeom>
            <a:solidFill>
              <a:srgbClr val="B50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9"/>
            <p:cNvSpPr/>
            <p:nvPr/>
          </p:nvSpPr>
          <p:spPr>
            <a:xfrm>
              <a:off x="6403475" y="2534075"/>
              <a:ext cx="1031700" cy="663900"/>
            </a:xfrm>
            <a:prstGeom prst="ca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 name="Google Shape;812;p59"/>
          <p:cNvSpPr txBox="1"/>
          <p:nvPr>
            <p:ph type="title"/>
          </p:nvPr>
        </p:nvSpPr>
        <p:spPr>
          <a:xfrm>
            <a:off x="5410075" y="1703100"/>
            <a:ext cx="3002400" cy="1737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Case Studies</a:t>
            </a:r>
            <a:endParaRPr/>
          </a:p>
        </p:txBody>
      </p:sp>
      <p:sp>
        <p:nvSpPr>
          <p:cNvPr id="813" name="Google Shape;813;p59"/>
          <p:cNvSpPr txBox="1"/>
          <p:nvPr/>
        </p:nvSpPr>
        <p:spPr>
          <a:xfrm>
            <a:off x="3909075" y="869974"/>
            <a:ext cx="14631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nton"/>
                <a:ea typeface="Anton"/>
                <a:cs typeface="Anton"/>
                <a:sym typeface="Anton"/>
              </a:rPr>
              <a:t>Opportunity</a:t>
            </a:r>
            <a:endParaRPr sz="1800">
              <a:solidFill>
                <a:schemeClr val="lt1"/>
              </a:solidFill>
              <a:latin typeface="Anton"/>
              <a:ea typeface="Anton"/>
              <a:cs typeface="Anton"/>
              <a:sym typeface="Anton"/>
            </a:endParaRPr>
          </a:p>
        </p:txBody>
      </p:sp>
      <p:sp>
        <p:nvSpPr>
          <p:cNvPr id="814" name="Google Shape;814;p59"/>
          <p:cNvSpPr txBox="1"/>
          <p:nvPr/>
        </p:nvSpPr>
        <p:spPr>
          <a:xfrm>
            <a:off x="443100" y="2216029"/>
            <a:ext cx="1600200" cy="786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300">
                <a:solidFill>
                  <a:schemeClr val="lt1"/>
                </a:solidFill>
                <a:latin typeface="Lato"/>
                <a:ea typeface="Lato"/>
                <a:cs typeface="Lato"/>
                <a:sym typeface="Lato"/>
              </a:rPr>
              <a:t>Mercury is the closest planet to the Sun </a:t>
            </a:r>
            <a:endParaRPr sz="1300">
              <a:solidFill>
                <a:schemeClr val="lt1"/>
              </a:solidFill>
              <a:latin typeface="Lato"/>
              <a:ea typeface="Lato"/>
              <a:cs typeface="Lato"/>
              <a:sym typeface="Lato"/>
            </a:endParaRPr>
          </a:p>
        </p:txBody>
      </p:sp>
      <p:sp>
        <p:nvSpPr>
          <p:cNvPr id="815" name="Google Shape;815;p59"/>
          <p:cNvSpPr txBox="1"/>
          <p:nvPr/>
        </p:nvSpPr>
        <p:spPr>
          <a:xfrm>
            <a:off x="707100" y="1888949"/>
            <a:ext cx="1336200" cy="32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Anton"/>
                <a:ea typeface="Anton"/>
                <a:cs typeface="Anton"/>
                <a:sym typeface="Anton"/>
              </a:rPr>
              <a:t>Proffer</a:t>
            </a:r>
            <a:endParaRPr sz="1800">
              <a:solidFill>
                <a:schemeClr val="lt1"/>
              </a:solidFill>
              <a:latin typeface="Anton"/>
              <a:ea typeface="Anton"/>
              <a:cs typeface="Anton"/>
              <a:sym typeface="Anton"/>
            </a:endParaRPr>
          </a:p>
        </p:txBody>
      </p:sp>
      <p:sp>
        <p:nvSpPr>
          <p:cNvPr id="816" name="Google Shape;816;p59"/>
          <p:cNvSpPr txBox="1"/>
          <p:nvPr/>
        </p:nvSpPr>
        <p:spPr>
          <a:xfrm>
            <a:off x="3909075" y="3173177"/>
            <a:ext cx="1600200" cy="7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Venus has a beautiful name and is the second planet</a:t>
            </a:r>
            <a:endParaRPr sz="1300">
              <a:solidFill>
                <a:schemeClr val="lt1"/>
              </a:solidFill>
              <a:latin typeface="Lato"/>
              <a:ea typeface="Lato"/>
              <a:cs typeface="Lato"/>
              <a:sym typeface="Lato"/>
            </a:endParaRPr>
          </a:p>
        </p:txBody>
      </p:sp>
      <p:sp>
        <p:nvSpPr>
          <p:cNvPr id="817" name="Google Shape;817;p59"/>
          <p:cNvSpPr txBox="1"/>
          <p:nvPr/>
        </p:nvSpPr>
        <p:spPr>
          <a:xfrm>
            <a:off x="3909075" y="1244679"/>
            <a:ext cx="16002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Despite being red, Mars is a cold place, not hot </a:t>
            </a:r>
            <a:endParaRPr sz="1300">
              <a:solidFill>
                <a:schemeClr val="lt1"/>
              </a:solidFill>
              <a:latin typeface="Lato"/>
              <a:ea typeface="Lato"/>
              <a:cs typeface="Lato"/>
              <a:sym typeface="Lato"/>
            </a:endParaRPr>
          </a:p>
        </p:txBody>
      </p:sp>
      <p:sp>
        <p:nvSpPr>
          <p:cNvPr id="818" name="Google Shape;818;p59"/>
          <p:cNvSpPr txBox="1"/>
          <p:nvPr/>
        </p:nvSpPr>
        <p:spPr>
          <a:xfrm>
            <a:off x="3909075" y="2801603"/>
            <a:ext cx="15144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nton"/>
                <a:ea typeface="Anton"/>
                <a:cs typeface="Anton"/>
                <a:sym typeface="Anton"/>
              </a:rPr>
              <a:t>Implantation</a:t>
            </a:r>
            <a:endParaRPr sz="1800">
              <a:solidFill>
                <a:schemeClr val="lt1"/>
              </a:solidFill>
              <a:latin typeface="Anton"/>
              <a:ea typeface="Anton"/>
              <a:cs typeface="Anton"/>
              <a:sym typeface="Anton"/>
            </a:endParaRPr>
          </a:p>
        </p:txBody>
      </p:sp>
      <p:grpSp>
        <p:nvGrpSpPr>
          <p:cNvPr id="819" name="Google Shape;819;p59"/>
          <p:cNvGrpSpPr/>
          <p:nvPr/>
        </p:nvGrpSpPr>
        <p:grpSpPr>
          <a:xfrm>
            <a:off x="2157128" y="1577258"/>
            <a:ext cx="1114546" cy="2461144"/>
            <a:chOff x="6403475" y="2157364"/>
            <a:chExt cx="1031700" cy="2403461"/>
          </a:xfrm>
        </p:grpSpPr>
        <p:sp>
          <p:nvSpPr>
            <p:cNvPr id="820" name="Google Shape;820;p59"/>
            <p:cNvSpPr/>
            <p:nvPr/>
          </p:nvSpPr>
          <p:spPr>
            <a:xfrm>
              <a:off x="6403475" y="2534025"/>
              <a:ext cx="1031700" cy="2026800"/>
            </a:xfrm>
            <a:prstGeom prst="can">
              <a:avLst>
                <a:gd fmla="val 3657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9"/>
            <p:cNvSpPr/>
            <p:nvPr/>
          </p:nvSpPr>
          <p:spPr>
            <a:xfrm>
              <a:off x="6405725" y="2498490"/>
              <a:ext cx="1027200" cy="394200"/>
            </a:xfrm>
            <a:prstGeom prst="ellipse">
              <a:avLst/>
            </a:prstGeom>
            <a:solidFill>
              <a:srgbClr val="CB7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9"/>
            <p:cNvSpPr/>
            <p:nvPr/>
          </p:nvSpPr>
          <p:spPr>
            <a:xfrm>
              <a:off x="6403475" y="2157364"/>
              <a:ext cx="1031700" cy="663900"/>
            </a:xfrm>
            <a:prstGeom prst="ca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23" name="Google Shape;823;p59"/>
          <p:cNvCxnSpPr/>
          <p:nvPr/>
        </p:nvCxnSpPr>
        <p:spPr>
          <a:xfrm>
            <a:off x="913450" y="2269350"/>
            <a:ext cx="1243800" cy="0"/>
          </a:xfrm>
          <a:prstGeom prst="straightConnector1">
            <a:avLst/>
          </a:prstGeom>
          <a:noFill/>
          <a:ln cap="flat" cmpd="sng" w="19050">
            <a:solidFill>
              <a:schemeClr val="accent2"/>
            </a:solidFill>
            <a:prstDash val="solid"/>
            <a:round/>
            <a:headEnd len="med" w="med" type="none"/>
            <a:tailEnd len="med" w="med" type="none"/>
          </a:ln>
        </p:spPr>
      </p:cxnSp>
      <p:cxnSp>
        <p:nvCxnSpPr>
          <p:cNvPr id="824" name="Google Shape;824;p59"/>
          <p:cNvCxnSpPr/>
          <p:nvPr/>
        </p:nvCxnSpPr>
        <p:spPr>
          <a:xfrm>
            <a:off x="3545100" y="3224600"/>
            <a:ext cx="1589400" cy="0"/>
          </a:xfrm>
          <a:prstGeom prst="straightConnector1">
            <a:avLst/>
          </a:prstGeom>
          <a:noFill/>
          <a:ln cap="flat" cmpd="sng" w="19050">
            <a:solidFill>
              <a:srgbClr val="3C78D8"/>
            </a:solidFill>
            <a:prstDash val="solid"/>
            <a:round/>
            <a:headEnd len="med" w="med" type="none"/>
            <a:tailEnd len="med" w="med" type="none"/>
          </a:ln>
        </p:spPr>
      </p:cxnSp>
      <p:cxnSp>
        <p:nvCxnSpPr>
          <p:cNvPr id="825" name="Google Shape;825;p59"/>
          <p:cNvCxnSpPr/>
          <p:nvPr/>
        </p:nvCxnSpPr>
        <p:spPr>
          <a:xfrm>
            <a:off x="3744425" y="1296850"/>
            <a:ext cx="1461600" cy="0"/>
          </a:xfrm>
          <a:prstGeom prst="straightConnector1">
            <a:avLst/>
          </a:prstGeom>
          <a:noFill/>
          <a:ln cap="flat" cmpd="sng" w="19050">
            <a:solidFill>
              <a:schemeClr val="accent4"/>
            </a:solidFill>
            <a:prstDash val="solid"/>
            <a:round/>
            <a:headEnd len="med" w="med" type="none"/>
            <a:tailEnd len="med" w="med" type="none"/>
          </a:ln>
        </p:spPr>
      </p:cxnSp>
      <p:grpSp>
        <p:nvGrpSpPr>
          <p:cNvPr id="826" name="Google Shape;826;p59"/>
          <p:cNvGrpSpPr/>
          <p:nvPr/>
        </p:nvGrpSpPr>
        <p:grpSpPr>
          <a:xfrm>
            <a:off x="2641213" y="2407925"/>
            <a:ext cx="1031700" cy="2026850"/>
            <a:chOff x="6403475" y="2534075"/>
            <a:chExt cx="1031700" cy="2026850"/>
          </a:xfrm>
        </p:grpSpPr>
        <p:sp>
          <p:nvSpPr>
            <p:cNvPr id="827" name="Google Shape;827;p59"/>
            <p:cNvSpPr/>
            <p:nvPr/>
          </p:nvSpPr>
          <p:spPr>
            <a:xfrm>
              <a:off x="6403475" y="2941525"/>
              <a:ext cx="1031700" cy="1619400"/>
            </a:xfrm>
            <a:prstGeom prst="can">
              <a:avLst>
                <a:gd fmla="val 3657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9"/>
            <p:cNvSpPr/>
            <p:nvPr/>
          </p:nvSpPr>
          <p:spPr>
            <a:xfrm>
              <a:off x="6405725" y="2864076"/>
              <a:ext cx="1027200" cy="394200"/>
            </a:xfrm>
            <a:prstGeom prst="ellipse">
              <a:avLst/>
            </a:prstGeom>
            <a:solidFill>
              <a:srgbClr val="006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9"/>
            <p:cNvSpPr/>
            <p:nvPr/>
          </p:nvSpPr>
          <p:spPr>
            <a:xfrm>
              <a:off x="6403475" y="2534075"/>
              <a:ext cx="1031700" cy="663900"/>
            </a:xfrm>
            <a:prstGeom prst="ca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60" title="Chart">
            <a:hlinkClick r:id="rId3"/>
          </p:cNvPr>
          <p:cNvPicPr preferRelativeResize="0"/>
          <p:nvPr/>
        </p:nvPicPr>
        <p:blipFill>
          <a:blip r:embed="rId4">
            <a:alphaModFix/>
          </a:blip>
          <a:stretch>
            <a:fillRect/>
          </a:stretch>
        </p:blipFill>
        <p:spPr>
          <a:xfrm>
            <a:off x="3775425" y="1019475"/>
            <a:ext cx="5239512" cy="3235628"/>
          </a:xfrm>
          <a:prstGeom prst="rect">
            <a:avLst/>
          </a:prstGeom>
          <a:noFill/>
          <a:ln>
            <a:noFill/>
          </a:ln>
        </p:spPr>
      </p:pic>
      <p:sp>
        <p:nvSpPr>
          <p:cNvPr id="835" name="Google Shape;835;p60"/>
          <p:cNvSpPr txBox="1"/>
          <p:nvPr>
            <p:ph type="title"/>
          </p:nvPr>
        </p:nvSpPr>
        <p:spPr>
          <a:xfrm>
            <a:off x="713225" y="1700784"/>
            <a:ext cx="3100200" cy="17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Target</a:t>
            </a:r>
            <a:endParaRPr/>
          </a:p>
        </p:txBody>
      </p:sp>
      <p:sp>
        <p:nvSpPr>
          <p:cNvPr id="836" name="Google Shape;836;p60"/>
          <p:cNvSpPr/>
          <p:nvPr/>
        </p:nvSpPr>
        <p:spPr>
          <a:xfrm>
            <a:off x="1866448" y="4651600"/>
            <a:ext cx="305994" cy="317818"/>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0"/>
          <p:cNvSpPr txBox="1"/>
          <p:nvPr/>
        </p:nvSpPr>
        <p:spPr>
          <a:xfrm>
            <a:off x="4742250" y="530478"/>
            <a:ext cx="790200" cy="47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Anton"/>
                <a:ea typeface="Anton"/>
                <a:cs typeface="Anton"/>
                <a:sym typeface="Anton"/>
              </a:rPr>
              <a:t>Venus</a:t>
            </a:r>
            <a:endParaRPr sz="1800">
              <a:solidFill>
                <a:schemeClr val="lt1"/>
              </a:solidFill>
              <a:latin typeface="Anton"/>
              <a:ea typeface="Anton"/>
              <a:cs typeface="Anton"/>
              <a:sym typeface="Anton"/>
            </a:endParaRPr>
          </a:p>
        </p:txBody>
      </p:sp>
      <p:sp>
        <p:nvSpPr>
          <p:cNvPr id="838" name="Google Shape;838;p60"/>
          <p:cNvSpPr txBox="1"/>
          <p:nvPr/>
        </p:nvSpPr>
        <p:spPr>
          <a:xfrm>
            <a:off x="4216950" y="904689"/>
            <a:ext cx="1315500" cy="77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Lato"/>
                <a:ea typeface="Lato"/>
                <a:cs typeface="Lato"/>
                <a:sym typeface="Lato"/>
              </a:rPr>
              <a:t>Mercury is the closest planet to the Sun</a:t>
            </a:r>
            <a:endParaRPr sz="1200">
              <a:solidFill>
                <a:schemeClr val="lt1"/>
              </a:solidFill>
              <a:latin typeface="Lato"/>
              <a:ea typeface="Lato"/>
              <a:cs typeface="Lato"/>
              <a:sym typeface="Lato"/>
            </a:endParaRPr>
          </a:p>
        </p:txBody>
      </p:sp>
      <p:grpSp>
        <p:nvGrpSpPr>
          <p:cNvPr id="839" name="Google Shape;839;p60"/>
          <p:cNvGrpSpPr/>
          <p:nvPr/>
        </p:nvGrpSpPr>
        <p:grpSpPr>
          <a:xfrm>
            <a:off x="4475250" y="951475"/>
            <a:ext cx="1414750" cy="906625"/>
            <a:chOff x="5237250" y="1103875"/>
            <a:chExt cx="1414750" cy="906625"/>
          </a:xfrm>
        </p:grpSpPr>
        <p:cxnSp>
          <p:nvCxnSpPr>
            <p:cNvPr id="840" name="Google Shape;840;p60"/>
            <p:cNvCxnSpPr/>
            <p:nvPr/>
          </p:nvCxnSpPr>
          <p:spPr>
            <a:xfrm>
              <a:off x="6300100" y="1106600"/>
              <a:ext cx="351900" cy="903900"/>
            </a:xfrm>
            <a:prstGeom prst="straightConnector1">
              <a:avLst/>
            </a:prstGeom>
            <a:noFill/>
            <a:ln cap="flat" cmpd="sng" w="19050">
              <a:solidFill>
                <a:schemeClr val="accent1"/>
              </a:solidFill>
              <a:prstDash val="solid"/>
              <a:round/>
              <a:headEnd len="med" w="med" type="none"/>
              <a:tailEnd len="med" w="med" type="none"/>
            </a:ln>
          </p:spPr>
        </p:cxnSp>
        <p:cxnSp>
          <p:nvCxnSpPr>
            <p:cNvPr id="841" name="Google Shape;841;p60"/>
            <p:cNvCxnSpPr/>
            <p:nvPr/>
          </p:nvCxnSpPr>
          <p:spPr>
            <a:xfrm rot="10800000">
              <a:off x="5237250" y="1103875"/>
              <a:ext cx="1071600" cy="0"/>
            </a:xfrm>
            <a:prstGeom prst="straightConnector1">
              <a:avLst/>
            </a:prstGeom>
            <a:noFill/>
            <a:ln cap="flat" cmpd="sng" w="19050">
              <a:solidFill>
                <a:schemeClr val="accent1"/>
              </a:solidFill>
              <a:prstDash val="solid"/>
              <a:round/>
              <a:headEnd len="med" w="med" type="none"/>
              <a:tailEnd len="med" w="med" type="none"/>
            </a:ln>
          </p:spPr>
        </p:cxnSp>
      </p:grpSp>
      <p:sp>
        <p:nvSpPr>
          <p:cNvPr id="842" name="Google Shape;842;p60"/>
          <p:cNvSpPr txBox="1"/>
          <p:nvPr/>
        </p:nvSpPr>
        <p:spPr>
          <a:xfrm>
            <a:off x="7107175" y="527554"/>
            <a:ext cx="7902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nton"/>
                <a:ea typeface="Anton"/>
                <a:cs typeface="Anton"/>
                <a:sym typeface="Anton"/>
              </a:rPr>
              <a:t>Mars</a:t>
            </a:r>
            <a:endParaRPr sz="1800">
              <a:solidFill>
                <a:schemeClr val="lt1"/>
              </a:solidFill>
              <a:latin typeface="Anton"/>
              <a:ea typeface="Anton"/>
              <a:cs typeface="Anton"/>
              <a:sym typeface="Anton"/>
            </a:endParaRPr>
          </a:p>
        </p:txBody>
      </p:sp>
      <p:sp>
        <p:nvSpPr>
          <p:cNvPr id="843" name="Google Shape;843;p60"/>
          <p:cNvSpPr txBox="1"/>
          <p:nvPr/>
        </p:nvSpPr>
        <p:spPr>
          <a:xfrm>
            <a:off x="7107175" y="904689"/>
            <a:ext cx="14148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Despite being red, Mars is a cold place, not hot</a:t>
            </a:r>
            <a:endParaRPr sz="1200">
              <a:solidFill>
                <a:schemeClr val="lt1"/>
              </a:solidFill>
              <a:latin typeface="Lato"/>
              <a:ea typeface="Lato"/>
              <a:cs typeface="Lato"/>
              <a:sym typeface="Lato"/>
            </a:endParaRPr>
          </a:p>
        </p:txBody>
      </p:sp>
      <p:sp>
        <p:nvSpPr>
          <p:cNvPr id="844" name="Google Shape;844;p60"/>
          <p:cNvSpPr txBox="1"/>
          <p:nvPr/>
        </p:nvSpPr>
        <p:spPr>
          <a:xfrm>
            <a:off x="4196000" y="3073485"/>
            <a:ext cx="790200" cy="47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Anton"/>
                <a:ea typeface="Anton"/>
                <a:cs typeface="Anton"/>
                <a:sym typeface="Anton"/>
              </a:rPr>
              <a:t>Saturn</a:t>
            </a:r>
            <a:endParaRPr sz="1800">
              <a:solidFill>
                <a:schemeClr val="lt1"/>
              </a:solidFill>
              <a:latin typeface="Anton"/>
              <a:ea typeface="Anton"/>
              <a:cs typeface="Anton"/>
              <a:sym typeface="Anton"/>
            </a:endParaRPr>
          </a:p>
        </p:txBody>
      </p:sp>
      <p:sp>
        <p:nvSpPr>
          <p:cNvPr id="845" name="Google Shape;845;p60"/>
          <p:cNvSpPr txBox="1"/>
          <p:nvPr/>
        </p:nvSpPr>
        <p:spPr>
          <a:xfrm>
            <a:off x="3900650" y="3455138"/>
            <a:ext cx="1315500" cy="77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Lato"/>
                <a:ea typeface="Lato"/>
                <a:cs typeface="Lato"/>
                <a:sym typeface="Lato"/>
              </a:rPr>
              <a:t>Saturn is the ringed one. It’s a gas giant</a:t>
            </a:r>
            <a:endParaRPr sz="1200">
              <a:solidFill>
                <a:schemeClr val="lt1"/>
              </a:solidFill>
              <a:latin typeface="Lato"/>
              <a:ea typeface="Lato"/>
              <a:cs typeface="Lato"/>
              <a:sym typeface="Lato"/>
            </a:endParaRPr>
          </a:p>
        </p:txBody>
      </p:sp>
      <p:sp>
        <p:nvSpPr>
          <p:cNvPr id="846" name="Google Shape;846;p60"/>
          <p:cNvSpPr txBox="1"/>
          <p:nvPr/>
        </p:nvSpPr>
        <p:spPr>
          <a:xfrm>
            <a:off x="5330575" y="4158850"/>
            <a:ext cx="3100200" cy="53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Lato"/>
                <a:ea typeface="Lato"/>
                <a:cs typeface="Lato"/>
                <a:sym typeface="Lato"/>
              </a:rPr>
              <a:t>If you want to modify this graph, click on it, follow the link, change the data and replace</a:t>
            </a:r>
            <a:endParaRPr sz="1200">
              <a:solidFill>
                <a:schemeClr val="dk2"/>
              </a:solidFill>
              <a:latin typeface="Lato"/>
              <a:ea typeface="Lato"/>
              <a:cs typeface="Lato"/>
              <a:sym typeface="Lato"/>
            </a:endParaRPr>
          </a:p>
          <a:p>
            <a:pPr indent="0" lvl="0" marL="0" rtl="0" algn="l">
              <a:spcBef>
                <a:spcPts val="0"/>
              </a:spcBef>
              <a:spcAft>
                <a:spcPts val="0"/>
              </a:spcAft>
              <a:buNone/>
            </a:pPr>
            <a:r>
              <a:t/>
            </a:r>
            <a:endParaRPr sz="1200">
              <a:solidFill>
                <a:schemeClr val="dk2"/>
              </a:solidFill>
              <a:latin typeface="Lato"/>
              <a:ea typeface="Lato"/>
              <a:cs typeface="Lato"/>
              <a:sym typeface="Lato"/>
            </a:endParaRPr>
          </a:p>
        </p:txBody>
      </p:sp>
      <p:grpSp>
        <p:nvGrpSpPr>
          <p:cNvPr id="847" name="Google Shape;847;p60"/>
          <p:cNvGrpSpPr/>
          <p:nvPr/>
        </p:nvGrpSpPr>
        <p:grpSpPr>
          <a:xfrm flipH="1" rot="10800000">
            <a:off x="4018104" y="3013950"/>
            <a:ext cx="1663271" cy="486300"/>
            <a:chOff x="5045250" y="1102614"/>
            <a:chExt cx="1663271" cy="486300"/>
          </a:xfrm>
        </p:grpSpPr>
        <p:cxnSp>
          <p:nvCxnSpPr>
            <p:cNvPr id="848" name="Google Shape;848;p60"/>
            <p:cNvCxnSpPr/>
            <p:nvPr/>
          </p:nvCxnSpPr>
          <p:spPr>
            <a:xfrm>
              <a:off x="6300821" y="1102614"/>
              <a:ext cx="407700" cy="486300"/>
            </a:xfrm>
            <a:prstGeom prst="straightConnector1">
              <a:avLst/>
            </a:prstGeom>
            <a:noFill/>
            <a:ln cap="flat" cmpd="sng" w="19050">
              <a:solidFill>
                <a:schemeClr val="accent4"/>
              </a:solidFill>
              <a:prstDash val="solid"/>
              <a:round/>
              <a:headEnd len="med" w="med" type="none"/>
              <a:tailEnd len="med" w="med" type="none"/>
            </a:ln>
          </p:spPr>
        </p:cxnSp>
        <p:cxnSp>
          <p:nvCxnSpPr>
            <p:cNvPr id="849" name="Google Shape;849;p60"/>
            <p:cNvCxnSpPr/>
            <p:nvPr/>
          </p:nvCxnSpPr>
          <p:spPr>
            <a:xfrm rot="10800000">
              <a:off x="5045250" y="1103875"/>
              <a:ext cx="1263600" cy="0"/>
            </a:xfrm>
            <a:prstGeom prst="straightConnector1">
              <a:avLst/>
            </a:prstGeom>
            <a:noFill/>
            <a:ln cap="flat" cmpd="sng" w="19050">
              <a:solidFill>
                <a:schemeClr val="accent4"/>
              </a:solidFill>
              <a:prstDash val="solid"/>
              <a:round/>
              <a:headEnd len="med" w="med" type="none"/>
              <a:tailEnd len="med" w="med" type="none"/>
            </a:ln>
          </p:spPr>
        </p:cxnSp>
      </p:grpSp>
      <p:grpSp>
        <p:nvGrpSpPr>
          <p:cNvPr id="850" name="Google Shape;850;p60"/>
          <p:cNvGrpSpPr/>
          <p:nvPr/>
        </p:nvGrpSpPr>
        <p:grpSpPr>
          <a:xfrm flipH="1">
            <a:off x="6839800" y="950950"/>
            <a:ext cx="1619550" cy="899700"/>
            <a:chOff x="4909950" y="1103350"/>
            <a:chExt cx="1619550" cy="899700"/>
          </a:xfrm>
        </p:grpSpPr>
        <p:cxnSp>
          <p:nvCxnSpPr>
            <p:cNvPr id="851" name="Google Shape;851;p60"/>
            <p:cNvCxnSpPr/>
            <p:nvPr/>
          </p:nvCxnSpPr>
          <p:spPr>
            <a:xfrm>
              <a:off x="6297900" y="1103350"/>
              <a:ext cx="231600" cy="899700"/>
            </a:xfrm>
            <a:prstGeom prst="straightConnector1">
              <a:avLst/>
            </a:prstGeom>
            <a:noFill/>
            <a:ln cap="flat" cmpd="sng" w="19050">
              <a:solidFill>
                <a:schemeClr val="accent2"/>
              </a:solidFill>
              <a:prstDash val="solid"/>
              <a:round/>
              <a:headEnd len="med" w="med" type="none"/>
              <a:tailEnd len="med" w="med" type="none"/>
            </a:ln>
          </p:spPr>
        </p:cxnSp>
        <p:cxnSp>
          <p:nvCxnSpPr>
            <p:cNvPr id="852" name="Google Shape;852;p60"/>
            <p:cNvCxnSpPr/>
            <p:nvPr/>
          </p:nvCxnSpPr>
          <p:spPr>
            <a:xfrm rot="10800000">
              <a:off x="4909950" y="1103875"/>
              <a:ext cx="1398900" cy="0"/>
            </a:xfrm>
            <a:prstGeom prst="straightConnector1">
              <a:avLst/>
            </a:prstGeom>
            <a:noFill/>
            <a:ln cap="flat" cmpd="sng" w="19050">
              <a:solidFill>
                <a:schemeClr val="accent2"/>
              </a:solidFill>
              <a:prstDash val="solid"/>
              <a:round/>
              <a:headEnd len="med" w="med" type="none"/>
              <a:tailEnd len="med" w="med" type="none"/>
            </a:ln>
          </p:spPr>
        </p:cxn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grpSp>
        <p:nvGrpSpPr>
          <p:cNvPr id="857" name="Google Shape;857;p61"/>
          <p:cNvGrpSpPr/>
          <p:nvPr/>
        </p:nvGrpSpPr>
        <p:grpSpPr>
          <a:xfrm>
            <a:off x="4125031" y="1532499"/>
            <a:ext cx="4269288" cy="2443521"/>
            <a:chOff x="1938938" y="2873488"/>
            <a:chExt cx="5266175" cy="1234725"/>
          </a:xfrm>
        </p:grpSpPr>
        <p:sp>
          <p:nvSpPr>
            <p:cNvPr id="858" name="Google Shape;858;p61"/>
            <p:cNvSpPr/>
            <p:nvPr/>
          </p:nvSpPr>
          <p:spPr>
            <a:xfrm>
              <a:off x="1938938" y="2937613"/>
              <a:ext cx="1940750" cy="1170600"/>
            </a:xfrm>
            <a:custGeom>
              <a:rect b="b" l="l" r="r" t="t"/>
              <a:pathLst>
                <a:path extrusionOk="0" h="46824" w="77630">
                  <a:moveTo>
                    <a:pt x="14251" y="1"/>
                  </a:moveTo>
                  <a:cubicBezTo>
                    <a:pt x="13779" y="1"/>
                    <a:pt x="13326" y="35"/>
                    <a:pt x="12967" y="126"/>
                  </a:cubicBezTo>
                  <a:cubicBezTo>
                    <a:pt x="12205" y="328"/>
                    <a:pt x="11455" y="519"/>
                    <a:pt x="10693" y="721"/>
                  </a:cubicBezTo>
                  <a:cubicBezTo>
                    <a:pt x="10347" y="805"/>
                    <a:pt x="10002" y="900"/>
                    <a:pt x="9585" y="924"/>
                  </a:cubicBezTo>
                  <a:cubicBezTo>
                    <a:pt x="9133" y="959"/>
                    <a:pt x="8609" y="924"/>
                    <a:pt x="8228" y="1019"/>
                  </a:cubicBezTo>
                  <a:cubicBezTo>
                    <a:pt x="7978" y="1090"/>
                    <a:pt x="7847" y="1198"/>
                    <a:pt x="7811" y="1305"/>
                  </a:cubicBezTo>
                  <a:cubicBezTo>
                    <a:pt x="7787" y="1412"/>
                    <a:pt x="7716" y="1543"/>
                    <a:pt x="7823" y="1638"/>
                  </a:cubicBezTo>
                  <a:cubicBezTo>
                    <a:pt x="8204" y="1995"/>
                    <a:pt x="8549" y="2460"/>
                    <a:pt x="8073" y="2793"/>
                  </a:cubicBezTo>
                  <a:cubicBezTo>
                    <a:pt x="7937" y="2902"/>
                    <a:pt x="7599" y="2949"/>
                    <a:pt x="7256" y="2949"/>
                  </a:cubicBezTo>
                  <a:cubicBezTo>
                    <a:pt x="7150" y="2949"/>
                    <a:pt x="7043" y="2944"/>
                    <a:pt x="6942" y="2936"/>
                  </a:cubicBezTo>
                  <a:cubicBezTo>
                    <a:pt x="6525" y="2900"/>
                    <a:pt x="6156" y="2805"/>
                    <a:pt x="5751" y="2757"/>
                  </a:cubicBezTo>
                  <a:cubicBezTo>
                    <a:pt x="5533" y="2733"/>
                    <a:pt x="5304" y="2721"/>
                    <a:pt x="5073" y="2721"/>
                  </a:cubicBezTo>
                  <a:cubicBezTo>
                    <a:pt x="4626" y="2721"/>
                    <a:pt x="4176" y="2766"/>
                    <a:pt x="3799" y="2853"/>
                  </a:cubicBezTo>
                  <a:cubicBezTo>
                    <a:pt x="3227" y="2984"/>
                    <a:pt x="3108" y="3198"/>
                    <a:pt x="2894" y="3412"/>
                  </a:cubicBezTo>
                  <a:cubicBezTo>
                    <a:pt x="2751" y="3579"/>
                    <a:pt x="2977" y="3769"/>
                    <a:pt x="3406" y="3841"/>
                  </a:cubicBezTo>
                  <a:cubicBezTo>
                    <a:pt x="3569" y="3870"/>
                    <a:pt x="3746" y="3881"/>
                    <a:pt x="3931" y="3881"/>
                  </a:cubicBezTo>
                  <a:cubicBezTo>
                    <a:pt x="4442" y="3881"/>
                    <a:pt x="5016" y="3799"/>
                    <a:pt x="5537" y="3799"/>
                  </a:cubicBezTo>
                  <a:cubicBezTo>
                    <a:pt x="5668" y="3799"/>
                    <a:pt x="5796" y="3804"/>
                    <a:pt x="5918" y="3817"/>
                  </a:cubicBezTo>
                  <a:cubicBezTo>
                    <a:pt x="5953" y="3811"/>
                    <a:pt x="5989" y="3808"/>
                    <a:pt x="6024" y="3808"/>
                  </a:cubicBezTo>
                  <a:cubicBezTo>
                    <a:pt x="6204" y="3808"/>
                    <a:pt x="6373" y="3878"/>
                    <a:pt x="6383" y="3948"/>
                  </a:cubicBezTo>
                  <a:cubicBezTo>
                    <a:pt x="6394" y="4019"/>
                    <a:pt x="6252" y="4103"/>
                    <a:pt x="6109" y="4162"/>
                  </a:cubicBezTo>
                  <a:cubicBezTo>
                    <a:pt x="5323" y="4484"/>
                    <a:pt x="4180" y="4674"/>
                    <a:pt x="3073" y="4853"/>
                  </a:cubicBezTo>
                  <a:cubicBezTo>
                    <a:pt x="1977" y="5043"/>
                    <a:pt x="751" y="5246"/>
                    <a:pt x="298" y="5639"/>
                  </a:cubicBezTo>
                  <a:cubicBezTo>
                    <a:pt x="1" y="5901"/>
                    <a:pt x="60" y="6198"/>
                    <a:pt x="441" y="6436"/>
                  </a:cubicBezTo>
                  <a:cubicBezTo>
                    <a:pt x="572" y="6520"/>
                    <a:pt x="751" y="6603"/>
                    <a:pt x="858" y="6686"/>
                  </a:cubicBezTo>
                  <a:cubicBezTo>
                    <a:pt x="965" y="6770"/>
                    <a:pt x="1132" y="6913"/>
                    <a:pt x="953" y="6984"/>
                  </a:cubicBezTo>
                  <a:cubicBezTo>
                    <a:pt x="727" y="7067"/>
                    <a:pt x="656" y="7186"/>
                    <a:pt x="763" y="7294"/>
                  </a:cubicBezTo>
                  <a:cubicBezTo>
                    <a:pt x="882" y="7401"/>
                    <a:pt x="1191" y="7448"/>
                    <a:pt x="1513" y="7460"/>
                  </a:cubicBezTo>
                  <a:cubicBezTo>
                    <a:pt x="1799" y="7460"/>
                    <a:pt x="2084" y="7472"/>
                    <a:pt x="2334" y="7508"/>
                  </a:cubicBezTo>
                  <a:cubicBezTo>
                    <a:pt x="2596" y="7556"/>
                    <a:pt x="2823" y="7627"/>
                    <a:pt x="2846" y="7734"/>
                  </a:cubicBezTo>
                  <a:cubicBezTo>
                    <a:pt x="2894" y="7865"/>
                    <a:pt x="2549" y="7984"/>
                    <a:pt x="2239" y="8067"/>
                  </a:cubicBezTo>
                  <a:lnTo>
                    <a:pt x="394" y="8591"/>
                  </a:lnTo>
                  <a:cubicBezTo>
                    <a:pt x="215" y="8639"/>
                    <a:pt x="25" y="8699"/>
                    <a:pt x="48" y="8782"/>
                  </a:cubicBezTo>
                  <a:cubicBezTo>
                    <a:pt x="72" y="8853"/>
                    <a:pt x="287" y="8913"/>
                    <a:pt x="489" y="8913"/>
                  </a:cubicBezTo>
                  <a:cubicBezTo>
                    <a:pt x="518" y="8914"/>
                    <a:pt x="547" y="8915"/>
                    <a:pt x="576" y="8915"/>
                  </a:cubicBezTo>
                  <a:cubicBezTo>
                    <a:pt x="759" y="8915"/>
                    <a:pt x="933" y="8886"/>
                    <a:pt x="1108" y="8865"/>
                  </a:cubicBezTo>
                  <a:cubicBezTo>
                    <a:pt x="2001" y="8746"/>
                    <a:pt x="2870" y="8568"/>
                    <a:pt x="3811" y="8508"/>
                  </a:cubicBezTo>
                  <a:cubicBezTo>
                    <a:pt x="4597" y="8448"/>
                    <a:pt x="5156" y="8198"/>
                    <a:pt x="5466" y="7937"/>
                  </a:cubicBezTo>
                  <a:cubicBezTo>
                    <a:pt x="5775" y="7686"/>
                    <a:pt x="5930" y="7401"/>
                    <a:pt x="6299" y="7151"/>
                  </a:cubicBezTo>
                  <a:cubicBezTo>
                    <a:pt x="6668" y="6913"/>
                    <a:pt x="7228" y="6710"/>
                    <a:pt x="7907" y="6579"/>
                  </a:cubicBezTo>
                  <a:cubicBezTo>
                    <a:pt x="8114" y="6543"/>
                    <a:pt x="8341" y="6507"/>
                    <a:pt x="8563" y="6507"/>
                  </a:cubicBezTo>
                  <a:cubicBezTo>
                    <a:pt x="8635" y="6507"/>
                    <a:pt x="8706" y="6511"/>
                    <a:pt x="8776" y="6520"/>
                  </a:cubicBezTo>
                  <a:cubicBezTo>
                    <a:pt x="9073" y="6555"/>
                    <a:pt x="9169" y="6674"/>
                    <a:pt x="9038" y="6770"/>
                  </a:cubicBezTo>
                  <a:cubicBezTo>
                    <a:pt x="8847" y="6889"/>
                    <a:pt x="8502" y="6984"/>
                    <a:pt x="8192" y="7079"/>
                  </a:cubicBezTo>
                  <a:cubicBezTo>
                    <a:pt x="7871" y="7163"/>
                    <a:pt x="7561" y="7282"/>
                    <a:pt x="7478" y="7413"/>
                  </a:cubicBezTo>
                  <a:cubicBezTo>
                    <a:pt x="7410" y="7548"/>
                    <a:pt x="7578" y="7652"/>
                    <a:pt x="7942" y="7652"/>
                  </a:cubicBezTo>
                  <a:cubicBezTo>
                    <a:pt x="7961" y="7652"/>
                    <a:pt x="7981" y="7651"/>
                    <a:pt x="8002" y="7651"/>
                  </a:cubicBezTo>
                  <a:cubicBezTo>
                    <a:pt x="8067" y="7655"/>
                    <a:pt x="8131" y="7656"/>
                    <a:pt x="8195" y="7656"/>
                  </a:cubicBezTo>
                  <a:cubicBezTo>
                    <a:pt x="8737" y="7656"/>
                    <a:pt x="9227" y="7527"/>
                    <a:pt x="9621" y="7389"/>
                  </a:cubicBezTo>
                  <a:cubicBezTo>
                    <a:pt x="10073" y="7246"/>
                    <a:pt x="10621" y="7067"/>
                    <a:pt x="11240" y="7067"/>
                  </a:cubicBezTo>
                  <a:cubicBezTo>
                    <a:pt x="13002" y="7067"/>
                    <a:pt x="14443" y="7686"/>
                    <a:pt x="15622" y="8151"/>
                  </a:cubicBezTo>
                  <a:cubicBezTo>
                    <a:pt x="16527" y="8508"/>
                    <a:pt x="17420" y="8865"/>
                    <a:pt x="17979" y="9306"/>
                  </a:cubicBezTo>
                  <a:cubicBezTo>
                    <a:pt x="18944" y="10068"/>
                    <a:pt x="19372" y="10961"/>
                    <a:pt x="18705" y="11758"/>
                  </a:cubicBezTo>
                  <a:cubicBezTo>
                    <a:pt x="18324" y="12223"/>
                    <a:pt x="18741" y="12735"/>
                    <a:pt x="19729" y="13056"/>
                  </a:cubicBezTo>
                  <a:cubicBezTo>
                    <a:pt x="20075" y="13175"/>
                    <a:pt x="20503" y="13271"/>
                    <a:pt x="20658" y="13425"/>
                  </a:cubicBezTo>
                  <a:cubicBezTo>
                    <a:pt x="20813" y="13580"/>
                    <a:pt x="20646" y="13747"/>
                    <a:pt x="20480" y="13913"/>
                  </a:cubicBezTo>
                  <a:cubicBezTo>
                    <a:pt x="19551" y="14771"/>
                    <a:pt x="18229" y="15568"/>
                    <a:pt x="17920" y="16497"/>
                  </a:cubicBezTo>
                  <a:cubicBezTo>
                    <a:pt x="17622" y="17342"/>
                    <a:pt x="17586" y="18319"/>
                    <a:pt x="19158" y="18986"/>
                  </a:cubicBezTo>
                  <a:cubicBezTo>
                    <a:pt x="20884" y="19712"/>
                    <a:pt x="21408" y="20629"/>
                    <a:pt x="22206" y="21533"/>
                  </a:cubicBezTo>
                  <a:cubicBezTo>
                    <a:pt x="22575" y="21962"/>
                    <a:pt x="23123" y="22367"/>
                    <a:pt x="23837" y="22736"/>
                  </a:cubicBezTo>
                  <a:cubicBezTo>
                    <a:pt x="24051" y="22855"/>
                    <a:pt x="24349" y="22974"/>
                    <a:pt x="24742" y="22986"/>
                  </a:cubicBezTo>
                  <a:cubicBezTo>
                    <a:pt x="24980" y="22986"/>
                    <a:pt x="25230" y="22938"/>
                    <a:pt x="25349" y="22867"/>
                  </a:cubicBezTo>
                  <a:cubicBezTo>
                    <a:pt x="25468" y="22784"/>
                    <a:pt x="25397" y="22676"/>
                    <a:pt x="25373" y="22581"/>
                  </a:cubicBezTo>
                  <a:cubicBezTo>
                    <a:pt x="25302" y="22379"/>
                    <a:pt x="24944" y="22200"/>
                    <a:pt x="24623" y="22022"/>
                  </a:cubicBezTo>
                  <a:cubicBezTo>
                    <a:pt x="23909" y="21641"/>
                    <a:pt x="22849" y="21200"/>
                    <a:pt x="22777" y="20748"/>
                  </a:cubicBezTo>
                  <a:cubicBezTo>
                    <a:pt x="22754" y="20605"/>
                    <a:pt x="22730" y="20462"/>
                    <a:pt x="22706" y="20319"/>
                  </a:cubicBezTo>
                  <a:cubicBezTo>
                    <a:pt x="22694" y="20271"/>
                    <a:pt x="22694" y="20224"/>
                    <a:pt x="22730" y="20188"/>
                  </a:cubicBezTo>
                  <a:cubicBezTo>
                    <a:pt x="22777" y="20140"/>
                    <a:pt x="22885" y="20105"/>
                    <a:pt x="23016" y="20105"/>
                  </a:cubicBezTo>
                  <a:cubicBezTo>
                    <a:pt x="23135" y="20105"/>
                    <a:pt x="23420" y="20176"/>
                    <a:pt x="23361" y="20212"/>
                  </a:cubicBezTo>
                  <a:cubicBezTo>
                    <a:pt x="23444" y="20760"/>
                    <a:pt x="24432" y="21236"/>
                    <a:pt x="25385" y="21676"/>
                  </a:cubicBezTo>
                  <a:cubicBezTo>
                    <a:pt x="25944" y="21926"/>
                    <a:pt x="26861" y="22212"/>
                    <a:pt x="27087" y="22522"/>
                  </a:cubicBezTo>
                  <a:cubicBezTo>
                    <a:pt x="27492" y="23093"/>
                    <a:pt x="28088" y="23653"/>
                    <a:pt x="29076" y="24117"/>
                  </a:cubicBezTo>
                  <a:cubicBezTo>
                    <a:pt x="30076" y="24593"/>
                    <a:pt x="31457" y="24986"/>
                    <a:pt x="33088" y="25117"/>
                  </a:cubicBezTo>
                  <a:cubicBezTo>
                    <a:pt x="34517" y="25224"/>
                    <a:pt x="36101" y="25367"/>
                    <a:pt x="37553" y="25451"/>
                  </a:cubicBezTo>
                  <a:cubicBezTo>
                    <a:pt x="39018" y="25534"/>
                    <a:pt x="40339" y="25891"/>
                    <a:pt x="40911" y="26379"/>
                  </a:cubicBezTo>
                  <a:cubicBezTo>
                    <a:pt x="41268" y="26677"/>
                    <a:pt x="41375" y="27022"/>
                    <a:pt x="42030" y="27248"/>
                  </a:cubicBezTo>
                  <a:cubicBezTo>
                    <a:pt x="42744" y="27498"/>
                    <a:pt x="43971" y="27487"/>
                    <a:pt x="44971" y="27522"/>
                  </a:cubicBezTo>
                  <a:cubicBezTo>
                    <a:pt x="45626" y="27546"/>
                    <a:pt x="46245" y="27677"/>
                    <a:pt x="46602" y="27868"/>
                  </a:cubicBezTo>
                  <a:cubicBezTo>
                    <a:pt x="46959" y="28058"/>
                    <a:pt x="47042" y="28308"/>
                    <a:pt x="46828" y="28534"/>
                  </a:cubicBezTo>
                  <a:cubicBezTo>
                    <a:pt x="46626" y="28749"/>
                    <a:pt x="46161" y="28915"/>
                    <a:pt x="45804" y="29106"/>
                  </a:cubicBezTo>
                  <a:cubicBezTo>
                    <a:pt x="44959" y="29546"/>
                    <a:pt x="45197" y="30106"/>
                    <a:pt x="44935" y="30630"/>
                  </a:cubicBezTo>
                  <a:cubicBezTo>
                    <a:pt x="44530" y="31463"/>
                    <a:pt x="45852" y="32261"/>
                    <a:pt x="47126" y="32975"/>
                  </a:cubicBezTo>
                  <a:cubicBezTo>
                    <a:pt x="48138" y="33547"/>
                    <a:pt x="48709" y="34249"/>
                    <a:pt x="50233" y="34654"/>
                  </a:cubicBezTo>
                  <a:cubicBezTo>
                    <a:pt x="52067" y="35154"/>
                    <a:pt x="53055" y="35964"/>
                    <a:pt x="53365" y="36773"/>
                  </a:cubicBezTo>
                  <a:cubicBezTo>
                    <a:pt x="53674" y="37571"/>
                    <a:pt x="54198" y="38512"/>
                    <a:pt x="53317" y="39262"/>
                  </a:cubicBezTo>
                  <a:cubicBezTo>
                    <a:pt x="52281" y="40143"/>
                    <a:pt x="51233" y="41107"/>
                    <a:pt x="51983" y="42024"/>
                  </a:cubicBezTo>
                  <a:cubicBezTo>
                    <a:pt x="52376" y="42512"/>
                    <a:pt x="53234" y="42929"/>
                    <a:pt x="53627" y="43405"/>
                  </a:cubicBezTo>
                  <a:cubicBezTo>
                    <a:pt x="53948" y="43786"/>
                    <a:pt x="53960" y="44191"/>
                    <a:pt x="54115" y="44584"/>
                  </a:cubicBezTo>
                  <a:cubicBezTo>
                    <a:pt x="54281" y="44977"/>
                    <a:pt x="54639" y="45382"/>
                    <a:pt x="55484" y="45655"/>
                  </a:cubicBezTo>
                  <a:cubicBezTo>
                    <a:pt x="56389" y="45941"/>
                    <a:pt x="56996" y="46334"/>
                    <a:pt x="57925" y="46608"/>
                  </a:cubicBezTo>
                  <a:cubicBezTo>
                    <a:pt x="58270" y="46715"/>
                    <a:pt x="58651" y="46810"/>
                    <a:pt x="59103" y="46822"/>
                  </a:cubicBezTo>
                  <a:cubicBezTo>
                    <a:pt x="59128" y="46823"/>
                    <a:pt x="59153" y="46823"/>
                    <a:pt x="59178" y="46823"/>
                  </a:cubicBezTo>
                  <a:cubicBezTo>
                    <a:pt x="59599" y="46823"/>
                    <a:pt x="60047" y="46730"/>
                    <a:pt x="60104" y="46584"/>
                  </a:cubicBezTo>
                  <a:cubicBezTo>
                    <a:pt x="60127" y="46501"/>
                    <a:pt x="60032" y="46417"/>
                    <a:pt x="59925" y="46346"/>
                  </a:cubicBezTo>
                  <a:cubicBezTo>
                    <a:pt x="59389" y="45917"/>
                    <a:pt x="58841" y="45501"/>
                    <a:pt x="58306" y="45072"/>
                  </a:cubicBezTo>
                  <a:cubicBezTo>
                    <a:pt x="58091" y="44917"/>
                    <a:pt x="58246" y="44762"/>
                    <a:pt x="58484" y="44596"/>
                  </a:cubicBezTo>
                  <a:cubicBezTo>
                    <a:pt x="58710" y="44441"/>
                    <a:pt x="59091" y="44310"/>
                    <a:pt x="59365" y="44155"/>
                  </a:cubicBezTo>
                  <a:cubicBezTo>
                    <a:pt x="59639" y="44012"/>
                    <a:pt x="59818" y="43810"/>
                    <a:pt x="59603" y="43643"/>
                  </a:cubicBezTo>
                  <a:cubicBezTo>
                    <a:pt x="59389" y="43489"/>
                    <a:pt x="58841" y="43393"/>
                    <a:pt x="58699" y="43215"/>
                  </a:cubicBezTo>
                  <a:cubicBezTo>
                    <a:pt x="58591" y="43072"/>
                    <a:pt x="58794" y="42917"/>
                    <a:pt x="59068" y="42810"/>
                  </a:cubicBezTo>
                  <a:cubicBezTo>
                    <a:pt x="59342" y="42691"/>
                    <a:pt x="59687" y="42607"/>
                    <a:pt x="59949" y="42488"/>
                  </a:cubicBezTo>
                  <a:cubicBezTo>
                    <a:pt x="60556" y="42191"/>
                    <a:pt x="60449" y="41738"/>
                    <a:pt x="59711" y="41488"/>
                  </a:cubicBezTo>
                  <a:cubicBezTo>
                    <a:pt x="59520" y="41238"/>
                    <a:pt x="59961" y="40952"/>
                    <a:pt x="60485" y="40774"/>
                  </a:cubicBezTo>
                  <a:cubicBezTo>
                    <a:pt x="60996" y="40595"/>
                    <a:pt x="61675" y="40476"/>
                    <a:pt x="62318" y="40357"/>
                  </a:cubicBezTo>
                  <a:cubicBezTo>
                    <a:pt x="62961" y="40238"/>
                    <a:pt x="63616" y="40095"/>
                    <a:pt x="64044" y="39893"/>
                  </a:cubicBezTo>
                  <a:cubicBezTo>
                    <a:pt x="63961" y="39631"/>
                    <a:pt x="64259" y="39369"/>
                    <a:pt x="64830" y="39202"/>
                  </a:cubicBezTo>
                  <a:cubicBezTo>
                    <a:pt x="65390" y="39036"/>
                    <a:pt x="66069" y="38905"/>
                    <a:pt x="66616" y="38726"/>
                  </a:cubicBezTo>
                  <a:cubicBezTo>
                    <a:pt x="68105" y="38226"/>
                    <a:pt x="68319" y="37428"/>
                    <a:pt x="69200" y="36785"/>
                  </a:cubicBezTo>
                  <a:cubicBezTo>
                    <a:pt x="70045" y="36154"/>
                    <a:pt x="71569" y="35654"/>
                    <a:pt x="73379" y="35380"/>
                  </a:cubicBezTo>
                  <a:cubicBezTo>
                    <a:pt x="74224" y="34940"/>
                    <a:pt x="74629" y="34333"/>
                    <a:pt x="74701" y="33797"/>
                  </a:cubicBezTo>
                  <a:cubicBezTo>
                    <a:pt x="74736" y="33523"/>
                    <a:pt x="74665" y="33261"/>
                    <a:pt x="74832" y="32999"/>
                  </a:cubicBezTo>
                  <a:cubicBezTo>
                    <a:pt x="74998" y="32737"/>
                    <a:pt x="75451" y="32475"/>
                    <a:pt x="76189" y="32404"/>
                  </a:cubicBezTo>
                  <a:cubicBezTo>
                    <a:pt x="77022" y="32309"/>
                    <a:pt x="77630" y="31832"/>
                    <a:pt x="77558" y="31523"/>
                  </a:cubicBezTo>
                  <a:cubicBezTo>
                    <a:pt x="77475" y="31213"/>
                    <a:pt x="76856" y="30951"/>
                    <a:pt x="76094" y="30796"/>
                  </a:cubicBezTo>
                  <a:cubicBezTo>
                    <a:pt x="75344" y="30642"/>
                    <a:pt x="74474" y="30570"/>
                    <a:pt x="73617" y="30499"/>
                  </a:cubicBezTo>
                  <a:cubicBezTo>
                    <a:pt x="73069" y="30463"/>
                    <a:pt x="72522" y="30415"/>
                    <a:pt x="71974" y="30380"/>
                  </a:cubicBezTo>
                  <a:cubicBezTo>
                    <a:pt x="70402" y="30261"/>
                    <a:pt x="68819" y="30130"/>
                    <a:pt x="67235" y="30011"/>
                  </a:cubicBezTo>
                  <a:cubicBezTo>
                    <a:pt x="66616" y="29963"/>
                    <a:pt x="65866" y="29880"/>
                    <a:pt x="65747" y="29653"/>
                  </a:cubicBezTo>
                  <a:cubicBezTo>
                    <a:pt x="65676" y="29523"/>
                    <a:pt x="65854" y="29403"/>
                    <a:pt x="65949" y="29272"/>
                  </a:cubicBezTo>
                  <a:cubicBezTo>
                    <a:pt x="66033" y="29142"/>
                    <a:pt x="65949" y="28975"/>
                    <a:pt x="65592" y="28939"/>
                  </a:cubicBezTo>
                  <a:cubicBezTo>
                    <a:pt x="65223" y="28570"/>
                    <a:pt x="64092" y="28344"/>
                    <a:pt x="63092" y="28189"/>
                  </a:cubicBezTo>
                  <a:cubicBezTo>
                    <a:pt x="62080" y="28034"/>
                    <a:pt x="60996" y="27939"/>
                    <a:pt x="60056" y="27737"/>
                  </a:cubicBezTo>
                  <a:cubicBezTo>
                    <a:pt x="59211" y="27558"/>
                    <a:pt x="58508" y="27284"/>
                    <a:pt x="58079" y="26963"/>
                  </a:cubicBezTo>
                  <a:cubicBezTo>
                    <a:pt x="57595" y="26614"/>
                    <a:pt x="56274" y="26527"/>
                    <a:pt x="54995" y="26527"/>
                  </a:cubicBezTo>
                  <a:cubicBezTo>
                    <a:pt x="54481" y="26527"/>
                    <a:pt x="53975" y="26541"/>
                    <a:pt x="53531" y="26558"/>
                  </a:cubicBezTo>
                  <a:cubicBezTo>
                    <a:pt x="52900" y="26570"/>
                    <a:pt x="52269" y="26629"/>
                    <a:pt x="51650" y="26689"/>
                  </a:cubicBezTo>
                  <a:cubicBezTo>
                    <a:pt x="50436" y="26808"/>
                    <a:pt x="49209" y="26915"/>
                    <a:pt x="47995" y="27034"/>
                  </a:cubicBezTo>
                  <a:cubicBezTo>
                    <a:pt x="47864" y="27046"/>
                    <a:pt x="47733" y="27058"/>
                    <a:pt x="47602" y="27058"/>
                  </a:cubicBezTo>
                  <a:cubicBezTo>
                    <a:pt x="47602" y="27070"/>
                    <a:pt x="47602" y="27070"/>
                    <a:pt x="47590" y="27070"/>
                  </a:cubicBezTo>
                  <a:lnTo>
                    <a:pt x="47542" y="27070"/>
                  </a:lnTo>
                  <a:cubicBezTo>
                    <a:pt x="47435" y="27082"/>
                    <a:pt x="47328" y="27082"/>
                    <a:pt x="47221" y="27094"/>
                  </a:cubicBezTo>
                  <a:cubicBezTo>
                    <a:pt x="46987" y="27108"/>
                    <a:pt x="46766" y="27114"/>
                    <a:pt x="46557" y="27114"/>
                  </a:cubicBezTo>
                  <a:cubicBezTo>
                    <a:pt x="45531" y="27114"/>
                    <a:pt x="44827" y="26971"/>
                    <a:pt x="44649" y="26951"/>
                  </a:cubicBezTo>
                  <a:cubicBezTo>
                    <a:pt x="44280" y="26891"/>
                    <a:pt x="43923" y="26808"/>
                    <a:pt x="43673" y="26713"/>
                  </a:cubicBezTo>
                  <a:cubicBezTo>
                    <a:pt x="43244" y="26558"/>
                    <a:pt x="43042" y="26344"/>
                    <a:pt x="43006" y="26129"/>
                  </a:cubicBezTo>
                  <a:cubicBezTo>
                    <a:pt x="42970" y="25927"/>
                    <a:pt x="42959" y="25713"/>
                    <a:pt x="43018" y="25498"/>
                  </a:cubicBezTo>
                  <a:cubicBezTo>
                    <a:pt x="43054" y="25332"/>
                    <a:pt x="42554" y="25189"/>
                    <a:pt x="42066" y="25153"/>
                  </a:cubicBezTo>
                  <a:cubicBezTo>
                    <a:pt x="41938" y="25147"/>
                    <a:pt x="41809" y="25145"/>
                    <a:pt x="41678" y="25145"/>
                  </a:cubicBezTo>
                  <a:cubicBezTo>
                    <a:pt x="41385" y="25145"/>
                    <a:pt x="41087" y="25155"/>
                    <a:pt x="40792" y="25155"/>
                  </a:cubicBezTo>
                  <a:cubicBezTo>
                    <a:pt x="40716" y="25155"/>
                    <a:pt x="40641" y="25155"/>
                    <a:pt x="40565" y="25153"/>
                  </a:cubicBezTo>
                  <a:cubicBezTo>
                    <a:pt x="40065" y="25141"/>
                    <a:pt x="39518" y="25058"/>
                    <a:pt x="39363" y="24891"/>
                  </a:cubicBezTo>
                  <a:cubicBezTo>
                    <a:pt x="39268" y="24784"/>
                    <a:pt x="39363" y="24677"/>
                    <a:pt x="39458" y="24570"/>
                  </a:cubicBezTo>
                  <a:cubicBezTo>
                    <a:pt x="39696" y="24319"/>
                    <a:pt x="39803" y="23986"/>
                    <a:pt x="40458" y="23831"/>
                  </a:cubicBezTo>
                  <a:cubicBezTo>
                    <a:pt x="40839" y="23736"/>
                    <a:pt x="41292" y="23617"/>
                    <a:pt x="41173" y="23450"/>
                  </a:cubicBezTo>
                  <a:cubicBezTo>
                    <a:pt x="41101" y="23367"/>
                    <a:pt x="40851" y="23307"/>
                    <a:pt x="40577" y="23296"/>
                  </a:cubicBezTo>
                  <a:cubicBezTo>
                    <a:pt x="40532" y="23294"/>
                    <a:pt x="40487" y="23293"/>
                    <a:pt x="40442" y="23293"/>
                  </a:cubicBezTo>
                  <a:cubicBezTo>
                    <a:pt x="40222" y="23293"/>
                    <a:pt x="40001" y="23316"/>
                    <a:pt x="39803" y="23355"/>
                  </a:cubicBezTo>
                  <a:cubicBezTo>
                    <a:pt x="38553" y="23569"/>
                    <a:pt x="37803" y="24117"/>
                    <a:pt x="36410" y="24189"/>
                  </a:cubicBezTo>
                  <a:cubicBezTo>
                    <a:pt x="36335" y="24192"/>
                    <a:pt x="36260" y="24193"/>
                    <a:pt x="36186" y="24193"/>
                  </a:cubicBezTo>
                  <a:cubicBezTo>
                    <a:pt x="35108" y="24193"/>
                    <a:pt x="34146" y="23878"/>
                    <a:pt x="33779" y="23522"/>
                  </a:cubicBezTo>
                  <a:cubicBezTo>
                    <a:pt x="33386" y="23129"/>
                    <a:pt x="33469" y="22688"/>
                    <a:pt x="33517" y="22272"/>
                  </a:cubicBezTo>
                  <a:cubicBezTo>
                    <a:pt x="33576" y="21843"/>
                    <a:pt x="34505" y="21426"/>
                    <a:pt x="35720" y="21319"/>
                  </a:cubicBezTo>
                  <a:cubicBezTo>
                    <a:pt x="36315" y="21260"/>
                    <a:pt x="36934" y="21271"/>
                    <a:pt x="37541" y="21260"/>
                  </a:cubicBezTo>
                  <a:cubicBezTo>
                    <a:pt x="38148" y="21236"/>
                    <a:pt x="38660" y="21105"/>
                    <a:pt x="39232" y="21033"/>
                  </a:cubicBezTo>
                  <a:cubicBezTo>
                    <a:pt x="39529" y="20995"/>
                    <a:pt x="39842" y="20976"/>
                    <a:pt x="40157" y="20976"/>
                  </a:cubicBezTo>
                  <a:cubicBezTo>
                    <a:pt x="40712" y="20976"/>
                    <a:pt x="41268" y="21034"/>
                    <a:pt x="41732" y="21141"/>
                  </a:cubicBezTo>
                  <a:cubicBezTo>
                    <a:pt x="42851" y="21414"/>
                    <a:pt x="43244" y="21926"/>
                    <a:pt x="44018" y="22319"/>
                  </a:cubicBezTo>
                  <a:cubicBezTo>
                    <a:pt x="44212" y="22405"/>
                    <a:pt x="44503" y="22501"/>
                    <a:pt x="44821" y="22501"/>
                  </a:cubicBezTo>
                  <a:cubicBezTo>
                    <a:pt x="44855" y="22501"/>
                    <a:pt x="44889" y="22500"/>
                    <a:pt x="44923" y="22498"/>
                  </a:cubicBezTo>
                  <a:cubicBezTo>
                    <a:pt x="45197" y="22462"/>
                    <a:pt x="45352" y="22367"/>
                    <a:pt x="45352" y="22260"/>
                  </a:cubicBezTo>
                  <a:cubicBezTo>
                    <a:pt x="45364" y="22164"/>
                    <a:pt x="45399" y="22033"/>
                    <a:pt x="45375" y="21938"/>
                  </a:cubicBezTo>
                  <a:cubicBezTo>
                    <a:pt x="45340" y="21676"/>
                    <a:pt x="45304" y="21402"/>
                    <a:pt x="45411" y="21152"/>
                  </a:cubicBezTo>
                  <a:cubicBezTo>
                    <a:pt x="45518" y="20891"/>
                    <a:pt x="45792" y="20629"/>
                    <a:pt x="46304" y="20438"/>
                  </a:cubicBezTo>
                  <a:cubicBezTo>
                    <a:pt x="47114" y="20117"/>
                    <a:pt x="48554" y="20021"/>
                    <a:pt x="48840" y="19617"/>
                  </a:cubicBezTo>
                  <a:cubicBezTo>
                    <a:pt x="49078" y="19283"/>
                    <a:pt x="49840" y="19033"/>
                    <a:pt x="50650" y="18843"/>
                  </a:cubicBezTo>
                  <a:cubicBezTo>
                    <a:pt x="51448" y="18652"/>
                    <a:pt x="52329" y="18497"/>
                    <a:pt x="53007" y="18247"/>
                  </a:cubicBezTo>
                  <a:cubicBezTo>
                    <a:pt x="53579" y="18045"/>
                    <a:pt x="53900" y="17783"/>
                    <a:pt x="54269" y="17533"/>
                  </a:cubicBezTo>
                  <a:cubicBezTo>
                    <a:pt x="54781" y="17188"/>
                    <a:pt x="55770" y="16938"/>
                    <a:pt x="56865" y="16878"/>
                  </a:cubicBezTo>
                  <a:cubicBezTo>
                    <a:pt x="57639" y="16842"/>
                    <a:pt x="58580" y="16878"/>
                    <a:pt x="59056" y="16652"/>
                  </a:cubicBezTo>
                  <a:cubicBezTo>
                    <a:pt x="59425" y="16485"/>
                    <a:pt x="59318" y="16235"/>
                    <a:pt x="59008" y="16057"/>
                  </a:cubicBezTo>
                  <a:cubicBezTo>
                    <a:pt x="58699" y="15878"/>
                    <a:pt x="58222" y="15735"/>
                    <a:pt x="57818" y="15568"/>
                  </a:cubicBezTo>
                  <a:cubicBezTo>
                    <a:pt x="57425" y="15414"/>
                    <a:pt x="57079" y="15211"/>
                    <a:pt x="57163" y="14997"/>
                  </a:cubicBezTo>
                  <a:cubicBezTo>
                    <a:pt x="57246" y="14795"/>
                    <a:pt x="57722" y="14616"/>
                    <a:pt x="58270" y="14533"/>
                  </a:cubicBezTo>
                  <a:cubicBezTo>
                    <a:pt x="58806" y="14449"/>
                    <a:pt x="59425" y="14425"/>
                    <a:pt x="60032" y="14425"/>
                  </a:cubicBezTo>
                  <a:cubicBezTo>
                    <a:pt x="61116" y="14414"/>
                    <a:pt x="62223" y="14449"/>
                    <a:pt x="63259" y="14330"/>
                  </a:cubicBezTo>
                  <a:cubicBezTo>
                    <a:pt x="64283" y="14211"/>
                    <a:pt x="65223" y="13890"/>
                    <a:pt x="65176" y="13509"/>
                  </a:cubicBezTo>
                  <a:cubicBezTo>
                    <a:pt x="65128" y="13151"/>
                    <a:pt x="64271" y="12890"/>
                    <a:pt x="63544" y="12639"/>
                  </a:cubicBezTo>
                  <a:cubicBezTo>
                    <a:pt x="63235" y="12532"/>
                    <a:pt x="62937" y="12401"/>
                    <a:pt x="62735" y="12258"/>
                  </a:cubicBezTo>
                  <a:cubicBezTo>
                    <a:pt x="62723" y="12247"/>
                    <a:pt x="62711" y="12247"/>
                    <a:pt x="62699" y="12247"/>
                  </a:cubicBezTo>
                  <a:cubicBezTo>
                    <a:pt x="62675" y="12223"/>
                    <a:pt x="62663" y="12211"/>
                    <a:pt x="62651" y="12199"/>
                  </a:cubicBezTo>
                  <a:cubicBezTo>
                    <a:pt x="62628" y="12187"/>
                    <a:pt x="62616" y="12175"/>
                    <a:pt x="62604" y="12163"/>
                  </a:cubicBezTo>
                  <a:cubicBezTo>
                    <a:pt x="62056" y="11735"/>
                    <a:pt x="62282" y="11366"/>
                    <a:pt x="62294" y="11258"/>
                  </a:cubicBezTo>
                  <a:cubicBezTo>
                    <a:pt x="62330" y="11127"/>
                    <a:pt x="62306" y="10973"/>
                    <a:pt x="61997" y="10901"/>
                  </a:cubicBezTo>
                  <a:cubicBezTo>
                    <a:pt x="61879" y="10872"/>
                    <a:pt x="61749" y="10859"/>
                    <a:pt x="61614" y="10859"/>
                  </a:cubicBezTo>
                  <a:cubicBezTo>
                    <a:pt x="61311" y="10859"/>
                    <a:pt x="60989" y="10922"/>
                    <a:pt x="60758" y="10996"/>
                  </a:cubicBezTo>
                  <a:cubicBezTo>
                    <a:pt x="60413" y="11104"/>
                    <a:pt x="60056" y="11246"/>
                    <a:pt x="59603" y="11246"/>
                  </a:cubicBezTo>
                  <a:cubicBezTo>
                    <a:pt x="59032" y="11246"/>
                    <a:pt x="58651" y="11020"/>
                    <a:pt x="58591" y="10830"/>
                  </a:cubicBezTo>
                  <a:cubicBezTo>
                    <a:pt x="58544" y="10627"/>
                    <a:pt x="58710" y="10425"/>
                    <a:pt x="58675" y="10234"/>
                  </a:cubicBezTo>
                  <a:cubicBezTo>
                    <a:pt x="58615" y="9877"/>
                    <a:pt x="57698" y="9663"/>
                    <a:pt x="56925" y="9437"/>
                  </a:cubicBezTo>
                  <a:cubicBezTo>
                    <a:pt x="56566" y="9336"/>
                    <a:pt x="56091" y="9270"/>
                    <a:pt x="55629" y="9270"/>
                  </a:cubicBezTo>
                  <a:cubicBezTo>
                    <a:pt x="55384" y="9270"/>
                    <a:pt x="55143" y="9288"/>
                    <a:pt x="54924" y="9330"/>
                  </a:cubicBezTo>
                  <a:cubicBezTo>
                    <a:pt x="54472" y="9413"/>
                    <a:pt x="54198" y="9580"/>
                    <a:pt x="53948" y="9734"/>
                  </a:cubicBezTo>
                  <a:cubicBezTo>
                    <a:pt x="53436" y="10044"/>
                    <a:pt x="52912" y="10377"/>
                    <a:pt x="52829" y="10734"/>
                  </a:cubicBezTo>
                  <a:cubicBezTo>
                    <a:pt x="52769" y="10996"/>
                    <a:pt x="52948" y="11258"/>
                    <a:pt x="52876" y="11520"/>
                  </a:cubicBezTo>
                  <a:cubicBezTo>
                    <a:pt x="52829" y="11651"/>
                    <a:pt x="52698" y="11806"/>
                    <a:pt x="52484" y="11937"/>
                  </a:cubicBezTo>
                  <a:lnTo>
                    <a:pt x="52472" y="11937"/>
                  </a:lnTo>
                  <a:cubicBezTo>
                    <a:pt x="52138" y="12128"/>
                    <a:pt x="51614" y="12449"/>
                    <a:pt x="51591" y="12592"/>
                  </a:cubicBezTo>
                  <a:cubicBezTo>
                    <a:pt x="51519" y="12842"/>
                    <a:pt x="51388" y="13068"/>
                    <a:pt x="51162" y="13294"/>
                  </a:cubicBezTo>
                  <a:cubicBezTo>
                    <a:pt x="51067" y="13401"/>
                    <a:pt x="50924" y="13509"/>
                    <a:pt x="50650" y="13556"/>
                  </a:cubicBezTo>
                  <a:cubicBezTo>
                    <a:pt x="50564" y="13570"/>
                    <a:pt x="50473" y="13576"/>
                    <a:pt x="50382" y="13576"/>
                  </a:cubicBezTo>
                  <a:cubicBezTo>
                    <a:pt x="50067" y="13576"/>
                    <a:pt x="49742" y="13503"/>
                    <a:pt x="49566" y="13401"/>
                  </a:cubicBezTo>
                  <a:cubicBezTo>
                    <a:pt x="49340" y="13271"/>
                    <a:pt x="49305" y="13116"/>
                    <a:pt x="49245" y="12973"/>
                  </a:cubicBezTo>
                  <a:cubicBezTo>
                    <a:pt x="48816" y="11949"/>
                    <a:pt x="46804" y="10996"/>
                    <a:pt x="44161" y="10532"/>
                  </a:cubicBezTo>
                  <a:cubicBezTo>
                    <a:pt x="43113" y="10342"/>
                    <a:pt x="42839" y="9842"/>
                    <a:pt x="43256" y="9461"/>
                  </a:cubicBezTo>
                  <a:cubicBezTo>
                    <a:pt x="43685" y="9080"/>
                    <a:pt x="44613" y="8806"/>
                    <a:pt x="45530" y="8556"/>
                  </a:cubicBezTo>
                  <a:cubicBezTo>
                    <a:pt x="47280" y="8067"/>
                    <a:pt x="49126" y="7675"/>
                    <a:pt x="50924" y="7222"/>
                  </a:cubicBezTo>
                  <a:lnTo>
                    <a:pt x="53079" y="6663"/>
                  </a:lnTo>
                  <a:cubicBezTo>
                    <a:pt x="53734" y="6496"/>
                    <a:pt x="54424" y="6317"/>
                    <a:pt x="54686" y="6043"/>
                  </a:cubicBezTo>
                  <a:cubicBezTo>
                    <a:pt x="54829" y="5901"/>
                    <a:pt x="54829" y="5746"/>
                    <a:pt x="54912" y="5603"/>
                  </a:cubicBezTo>
                  <a:cubicBezTo>
                    <a:pt x="54996" y="5460"/>
                    <a:pt x="55198" y="5305"/>
                    <a:pt x="55579" y="5234"/>
                  </a:cubicBezTo>
                  <a:cubicBezTo>
                    <a:pt x="55723" y="5207"/>
                    <a:pt x="55873" y="5195"/>
                    <a:pt x="56024" y="5195"/>
                  </a:cubicBezTo>
                  <a:cubicBezTo>
                    <a:pt x="56546" y="5195"/>
                    <a:pt x="57084" y="5336"/>
                    <a:pt x="57472" y="5484"/>
                  </a:cubicBezTo>
                  <a:cubicBezTo>
                    <a:pt x="58210" y="5746"/>
                    <a:pt x="58663" y="6079"/>
                    <a:pt x="59211" y="6401"/>
                  </a:cubicBezTo>
                  <a:lnTo>
                    <a:pt x="59222" y="6401"/>
                  </a:lnTo>
                  <a:cubicBezTo>
                    <a:pt x="59961" y="6853"/>
                    <a:pt x="59318" y="7186"/>
                    <a:pt x="58699" y="7305"/>
                  </a:cubicBezTo>
                  <a:cubicBezTo>
                    <a:pt x="57829" y="7472"/>
                    <a:pt x="56948" y="7639"/>
                    <a:pt x="56079" y="7806"/>
                  </a:cubicBezTo>
                  <a:cubicBezTo>
                    <a:pt x="55734" y="7865"/>
                    <a:pt x="55317" y="7984"/>
                    <a:pt x="55436" y="8115"/>
                  </a:cubicBezTo>
                  <a:cubicBezTo>
                    <a:pt x="55555" y="8258"/>
                    <a:pt x="56103" y="8258"/>
                    <a:pt x="56520" y="8282"/>
                  </a:cubicBezTo>
                  <a:cubicBezTo>
                    <a:pt x="57258" y="8318"/>
                    <a:pt x="57889" y="8484"/>
                    <a:pt x="58318" y="8699"/>
                  </a:cubicBezTo>
                  <a:cubicBezTo>
                    <a:pt x="58746" y="8901"/>
                    <a:pt x="59294" y="9127"/>
                    <a:pt x="59461" y="9377"/>
                  </a:cubicBezTo>
                  <a:cubicBezTo>
                    <a:pt x="59587" y="9566"/>
                    <a:pt x="60120" y="9681"/>
                    <a:pt x="60653" y="9681"/>
                  </a:cubicBezTo>
                  <a:cubicBezTo>
                    <a:pt x="60724" y="9681"/>
                    <a:pt x="60795" y="9679"/>
                    <a:pt x="60866" y="9675"/>
                  </a:cubicBezTo>
                  <a:cubicBezTo>
                    <a:pt x="61473" y="9639"/>
                    <a:pt x="61949" y="9461"/>
                    <a:pt x="62128" y="9258"/>
                  </a:cubicBezTo>
                  <a:cubicBezTo>
                    <a:pt x="62318" y="9056"/>
                    <a:pt x="62235" y="8841"/>
                    <a:pt x="62032" y="8639"/>
                  </a:cubicBezTo>
                  <a:cubicBezTo>
                    <a:pt x="61818" y="8437"/>
                    <a:pt x="61830" y="8187"/>
                    <a:pt x="61377" y="8044"/>
                  </a:cubicBezTo>
                  <a:cubicBezTo>
                    <a:pt x="61104" y="7960"/>
                    <a:pt x="61223" y="7782"/>
                    <a:pt x="61568" y="7746"/>
                  </a:cubicBezTo>
                  <a:cubicBezTo>
                    <a:pt x="61610" y="7742"/>
                    <a:pt x="61652" y="7741"/>
                    <a:pt x="61693" y="7741"/>
                  </a:cubicBezTo>
                  <a:cubicBezTo>
                    <a:pt x="61924" y="7741"/>
                    <a:pt x="62145" y="7793"/>
                    <a:pt x="62306" y="7853"/>
                  </a:cubicBezTo>
                  <a:cubicBezTo>
                    <a:pt x="62497" y="7925"/>
                    <a:pt x="62628" y="8008"/>
                    <a:pt x="62830" y="8067"/>
                  </a:cubicBezTo>
                  <a:cubicBezTo>
                    <a:pt x="63055" y="8140"/>
                    <a:pt x="63384" y="8174"/>
                    <a:pt x="63712" y="8174"/>
                  </a:cubicBezTo>
                  <a:cubicBezTo>
                    <a:pt x="63870" y="8174"/>
                    <a:pt x="64029" y="8166"/>
                    <a:pt x="64175" y="8151"/>
                  </a:cubicBezTo>
                  <a:cubicBezTo>
                    <a:pt x="64414" y="8115"/>
                    <a:pt x="64866" y="7996"/>
                    <a:pt x="64592" y="7686"/>
                  </a:cubicBezTo>
                  <a:cubicBezTo>
                    <a:pt x="64259" y="7341"/>
                    <a:pt x="63937" y="6996"/>
                    <a:pt x="63604" y="6639"/>
                  </a:cubicBezTo>
                  <a:cubicBezTo>
                    <a:pt x="63282" y="6305"/>
                    <a:pt x="62973" y="5972"/>
                    <a:pt x="62651" y="5627"/>
                  </a:cubicBezTo>
                  <a:cubicBezTo>
                    <a:pt x="62401" y="5365"/>
                    <a:pt x="61997" y="5103"/>
                    <a:pt x="61294" y="4948"/>
                  </a:cubicBezTo>
                  <a:cubicBezTo>
                    <a:pt x="59925" y="4662"/>
                    <a:pt x="58770" y="4234"/>
                    <a:pt x="57972" y="3746"/>
                  </a:cubicBezTo>
                  <a:cubicBezTo>
                    <a:pt x="57615" y="3531"/>
                    <a:pt x="57329" y="3305"/>
                    <a:pt x="56865" y="3126"/>
                  </a:cubicBezTo>
                  <a:cubicBezTo>
                    <a:pt x="56486" y="2971"/>
                    <a:pt x="55780" y="2744"/>
                    <a:pt x="55217" y="2744"/>
                  </a:cubicBezTo>
                  <a:cubicBezTo>
                    <a:pt x="55091" y="2744"/>
                    <a:pt x="54972" y="2755"/>
                    <a:pt x="54865" y="2781"/>
                  </a:cubicBezTo>
                  <a:cubicBezTo>
                    <a:pt x="53769" y="3043"/>
                    <a:pt x="52924" y="3436"/>
                    <a:pt x="52519" y="3877"/>
                  </a:cubicBezTo>
                  <a:cubicBezTo>
                    <a:pt x="52353" y="4043"/>
                    <a:pt x="52257" y="4234"/>
                    <a:pt x="52412" y="4400"/>
                  </a:cubicBezTo>
                  <a:cubicBezTo>
                    <a:pt x="52579" y="4579"/>
                    <a:pt x="52984" y="4722"/>
                    <a:pt x="53269" y="4865"/>
                  </a:cubicBezTo>
                  <a:cubicBezTo>
                    <a:pt x="53567" y="5020"/>
                    <a:pt x="53567" y="5222"/>
                    <a:pt x="53376" y="5401"/>
                  </a:cubicBezTo>
                  <a:cubicBezTo>
                    <a:pt x="53222" y="5543"/>
                    <a:pt x="53067" y="5686"/>
                    <a:pt x="52781" y="5793"/>
                  </a:cubicBezTo>
                  <a:cubicBezTo>
                    <a:pt x="52555" y="5892"/>
                    <a:pt x="52216" y="5957"/>
                    <a:pt x="51864" y="5957"/>
                  </a:cubicBezTo>
                  <a:cubicBezTo>
                    <a:pt x="51789" y="5957"/>
                    <a:pt x="51713" y="5954"/>
                    <a:pt x="51638" y="5948"/>
                  </a:cubicBezTo>
                  <a:cubicBezTo>
                    <a:pt x="51114" y="5912"/>
                    <a:pt x="50817" y="5710"/>
                    <a:pt x="50650" y="5531"/>
                  </a:cubicBezTo>
                  <a:cubicBezTo>
                    <a:pt x="50400" y="5258"/>
                    <a:pt x="50388" y="4972"/>
                    <a:pt x="50471" y="4686"/>
                  </a:cubicBezTo>
                  <a:cubicBezTo>
                    <a:pt x="50579" y="4258"/>
                    <a:pt x="50698" y="3829"/>
                    <a:pt x="50805" y="3400"/>
                  </a:cubicBezTo>
                  <a:cubicBezTo>
                    <a:pt x="50840" y="3269"/>
                    <a:pt x="50888" y="3138"/>
                    <a:pt x="51126" y="3031"/>
                  </a:cubicBezTo>
                  <a:cubicBezTo>
                    <a:pt x="51460" y="2888"/>
                    <a:pt x="52055" y="2876"/>
                    <a:pt x="52567" y="2841"/>
                  </a:cubicBezTo>
                  <a:cubicBezTo>
                    <a:pt x="53091" y="2805"/>
                    <a:pt x="53686" y="2698"/>
                    <a:pt x="53698" y="2507"/>
                  </a:cubicBezTo>
                  <a:cubicBezTo>
                    <a:pt x="53698" y="2412"/>
                    <a:pt x="53496" y="2305"/>
                    <a:pt x="53234" y="2257"/>
                  </a:cubicBezTo>
                  <a:cubicBezTo>
                    <a:pt x="53080" y="2229"/>
                    <a:pt x="52906" y="2218"/>
                    <a:pt x="52731" y="2218"/>
                  </a:cubicBezTo>
                  <a:cubicBezTo>
                    <a:pt x="52607" y="2218"/>
                    <a:pt x="52483" y="2224"/>
                    <a:pt x="52364" y="2233"/>
                  </a:cubicBezTo>
                  <a:cubicBezTo>
                    <a:pt x="51460" y="2293"/>
                    <a:pt x="50793" y="2555"/>
                    <a:pt x="50293" y="2829"/>
                  </a:cubicBezTo>
                  <a:cubicBezTo>
                    <a:pt x="49483" y="3269"/>
                    <a:pt x="49436" y="3829"/>
                    <a:pt x="48745" y="4293"/>
                  </a:cubicBezTo>
                  <a:cubicBezTo>
                    <a:pt x="48412" y="4508"/>
                    <a:pt x="48388" y="4769"/>
                    <a:pt x="48388" y="5020"/>
                  </a:cubicBezTo>
                  <a:cubicBezTo>
                    <a:pt x="48388" y="5270"/>
                    <a:pt x="48388" y="5531"/>
                    <a:pt x="48102" y="5770"/>
                  </a:cubicBezTo>
                  <a:cubicBezTo>
                    <a:pt x="47833" y="5983"/>
                    <a:pt x="47224" y="6165"/>
                    <a:pt x="46567" y="6165"/>
                  </a:cubicBezTo>
                  <a:cubicBezTo>
                    <a:pt x="46527" y="6165"/>
                    <a:pt x="46487" y="6164"/>
                    <a:pt x="46447" y="6163"/>
                  </a:cubicBezTo>
                  <a:cubicBezTo>
                    <a:pt x="45780" y="6127"/>
                    <a:pt x="45316" y="5924"/>
                    <a:pt x="44816" y="5770"/>
                  </a:cubicBezTo>
                  <a:cubicBezTo>
                    <a:pt x="44054" y="5543"/>
                    <a:pt x="42982" y="5531"/>
                    <a:pt x="42077" y="5389"/>
                  </a:cubicBezTo>
                  <a:cubicBezTo>
                    <a:pt x="41964" y="5368"/>
                    <a:pt x="41845" y="5359"/>
                    <a:pt x="41724" y="5359"/>
                  </a:cubicBezTo>
                  <a:cubicBezTo>
                    <a:pt x="41425" y="5359"/>
                    <a:pt x="41114" y="5413"/>
                    <a:pt x="40851" y="5472"/>
                  </a:cubicBezTo>
                  <a:cubicBezTo>
                    <a:pt x="40541" y="5530"/>
                    <a:pt x="40200" y="5604"/>
                    <a:pt x="39859" y="5604"/>
                  </a:cubicBezTo>
                  <a:cubicBezTo>
                    <a:pt x="39781" y="5604"/>
                    <a:pt x="39703" y="5600"/>
                    <a:pt x="39625" y="5591"/>
                  </a:cubicBezTo>
                  <a:cubicBezTo>
                    <a:pt x="39256" y="5555"/>
                    <a:pt x="39041" y="5424"/>
                    <a:pt x="38779" y="5317"/>
                  </a:cubicBezTo>
                  <a:cubicBezTo>
                    <a:pt x="38101" y="5055"/>
                    <a:pt x="36946" y="5079"/>
                    <a:pt x="35934" y="4996"/>
                  </a:cubicBezTo>
                  <a:cubicBezTo>
                    <a:pt x="35731" y="4984"/>
                    <a:pt x="35529" y="4960"/>
                    <a:pt x="35362" y="4912"/>
                  </a:cubicBezTo>
                  <a:cubicBezTo>
                    <a:pt x="35208" y="4877"/>
                    <a:pt x="35100" y="4793"/>
                    <a:pt x="35184" y="4734"/>
                  </a:cubicBezTo>
                  <a:cubicBezTo>
                    <a:pt x="35255" y="4662"/>
                    <a:pt x="35469" y="4639"/>
                    <a:pt x="35660" y="4627"/>
                  </a:cubicBezTo>
                  <a:cubicBezTo>
                    <a:pt x="35850" y="4603"/>
                    <a:pt x="36065" y="4603"/>
                    <a:pt x="36220" y="4555"/>
                  </a:cubicBezTo>
                  <a:cubicBezTo>
                    <a:pt x="36362" y="4508"/>
                    <a:pt x="36434" y="4377"/>
                    <a:pt x="36315" y="4329"/>
                  </a:cubicBezTo>
                  <a:cubicBezTo>
                    <a:pt x="35862" y="4115"/>
                    <a:pt x="35303" y="3924"/>
                    <a:pt x="34648" y="3781"/>
                  </a:cubicBezTo>
                  <a:cubicBezTo>
                    <a:pt x="34410" y="3734"/>
                    <a:pt x="33945" y="3638"/>
                    <a:pt x="33755" y="3591"/>
                  </a:cubicBezTo>
                  <a:cubicBezTo>
                    <a:pt x="33755" y="3591"/>
                    <a:pt x="33755" y="3579"/>
                    <a:pt x="33743" y="3579"/>
                  </a:cubicBezTo>
                  <a:cubicBezTo>
                    <a:pt x="33743" y="3579"/>
                    <a:pt x="33719" y="3579"/>
                    <a:pt x="33719" y="3567"/>
                  </a:cubicBezTo>
                  <a:lnTo>
                    <a:pt x="33707" y="3579"/>
                  </a:lnTo>
                  <a:cubicBezTo>
                    <a:pt x="33505" y="3519"/>
                    <a:pt x="33207" y="3484"/>
                    <a:pt x="32933" y="3460"/>
                  </a:cubicBezTo>
                  <a:cubicBezTo>
                    <a:pt x="32552" y="3436"/>
                    <a:pt x="32124" y="3412"/>
                    <a:pt x="31838" y="3317"/>
                  </a:cubicBezTo>
                  <a:cubicBezTo>
                    <a:pt x="31564" y="3222"/>
                    <a:pt x="31505" y="3067"/>
                    <a:pt x="31314" y="2948"/>
                  </a:cubicBezTo>
                  <a:cubicBezTo>
                    <a:pt x="31028" y="2769"/>
                    <a:pt x="30457" y="2674"/>
                    <a:pt x="29897" y="2638"/>
                  </a:cubicBezTo>
                  <a:cubicBezTo>
                    <a:pt x="29522" y="2615"/>
                    <a:pt x="29121" y="2586"/>
                    <a:pt x="28731" y="2586"/>
                  </a:cubicBezTo>
                  <a:cubicBezTo>
                    <a:pt x="28528" y="2586"/>
                    <a:pt x="28327" y="2594"/>
                    <a:pt x="28135" y="2614"/>
                  </a:cubicBezTo>
                  <a:cubicBezTo>
                    <a:pt x="27302" y="2698"/>
                    <a:pt x="26456" y="2781"/>
                    <a:pt x="25587" y="2829"/>
                  </a:cubicBezTo>
                  <a:cubicBezTo>
                    <a:pt x="25359" y="2843"/>
                    <a:pt x="25122" y="2854"/>
                    <a:pt x="24887" y="2854"/>
                  </a:cubicBezTo>
                  <a:cubicBezTo>
                    <a:pt x="24742" y="2854"/>
                    <a:pt x="24597" y="2850"/>
                    <a:pt x="24456" y="2841"/>
                  </a:cubicBezTo>
                  <a:cubicBezTo>
                    <a:pt x="24087" y="2805"/>
                    <a:pt x="23813" y="2650"/>
                    <a:pt x="23516" y="2567"/>
                  </a:cubicBezTo>
                  <a:cubicBezTo>
                    <a:pt x="21480" y="2007"/>
                    <a:pt x="19241" y="1460"/>
                    <a:pt x="17908" y="674"/>
                  </a:cubicBezTo>
                  <a:cubicBezTo>
                    <a:pt x="17432" y="400"/>
                    <a:pt x="16658" y="186"/>
                    <a:pt x="15765" y="90"/>
                  </a:cubicBezTo>
                  <a:cubicBezTo>
                    <a:pt x="15300" y="41"/>
                    <a:pt x="14764" y="1"/>
                    <a:pt x="14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1"/>
            <p:cNvSpPr/>
            <p:nvPr/>
          </p:nvSpPr>
          <p:spPr>
            <a:xfrm>
              <a:off x="2859888" y="2980963"/>
              <a:ext cx="233100" cy="80800"/>
            </a:xfrm>
            <a:custGeom>
              <a:rect b="b" l="l" r="r" t="t"/>
              <a:pathLst>
                <a:path extrusionOk="0" h="3232" w="9324">
                  <a:moveTo>
                    <a:pt x="2526" y="0"/>
                  </a:moveTo>
                  <a:cubicBezTo>
                    <a:pt x="1925" y="0"/>
                    <a:pt x="1320" y="86"/>
                    <a:pt x="917" y="238"/>
                  </a:cubicBezTo>
                  <a:cubicBezTo>
                    <a:pt x="489" y="404"/>
                    <a:pt x="298" y="642"/>
                    <a:pt x="394" y="857"/>
                  </a:cubicBezTo>
                  <a:cubicBezTo>
                    <a:pt x="501" y="1071"/>
                    <a:pt x="894" y="1273"/>
                    <a:pt x="1441" y="1381"/>
                  </a:cubicBezTo>
                  <a:cubicBezTo>
                    <a:pt x="1656" y="1428"/>
                    <a:pt x="1894" y="1452"/>
                    <a:pt x="2072" y="1511"/>
                  </a:cubicBezTo>
                  <a:cubicBezTo>
                    <a:pt x="2251" y="1571"/>
                    <a:pt x="2346" y="1666"/>
                    <a:pt x="2227" y="1738"/>
                  </a:cubicBezTo>
                  <a:cubicBezTo>
                    <a:pt x="2132" y="1792"/>
                    <a:pt x="1971" y="1812"/>
                    <a:pt x="1799" y="1812"/>
                  </a:cubicBezTo>
                  <a:cubicBezTo>
                    <a:pt x="1670" y="1812"/>
                    <a:pt x="1535" y="1801"/>
                    <a:pt x="1418" y="1785"/>
                  </a:cubicBezTo>
                  <a:cubicBezTo>
                    <a:pt x="1187" y="1755"/>
                    <a:pt x="949" y="1708"/>
                    <a:pt x="709" y="1708"/>
                  </a:cubicBezTo>
                  <a:cubicBezTo>
                    <a:pt x="663" y="1708"/>
                    <a:pt x="618" y="1710"/>
                    <a:pt x="572" y="1714"/>
                  </a:cubicBezTo>
                  <a:cubicBezTo>
                    <a:pt x="251" y="1738"/>
                    <a:pt x="60" y="1845"/>
                    <a:pt x="25" y="1964"/>
                  </a:cubicBezTo>
                  <a:cubicBezTo>
                    <a:pt x="1" y="2071"/>
                    <a:pt x="108" y="2178"/>
                    <a:pt x="215" y="2285"/>
                  </a:cubicBezTo>
                  <a:cubicBezTo>
                    <a:pt x="429" y="2500"/>
                    <a:pt x="703" y="2726"/>
                    <a:pt x="1298" y="2797"/>
                  </a:cubicBezTo>
                  <a:cubicBezTo>
                    <a:pt x="1418" y="2811"/>
                    <a:pt x="1539" y="2816"/>
                    <a:pt x="1660" y="2816"/>
                  </a:cubicBezTo>
                  <a:cubicBezTo>
                    <a:pt x="2323" y="2816"/>
                    <a:pt x="2998" y="2647"/>
                    <a:pt x="3674" y="2647"/>
                  </a:cubicBezTo>
                  <a:cubicBezTo>
                    <a:pt x="3755" y="2647"/>
                    <a:pt x="3837" y="2649"/>
                    <a:pt x="3918" y="2654"/>
                  </a:cubicBezTo>
                  <a:cubicBezTo>
                    <a:pt x="4358" y="2678"/>
                    <a:pt x="4716" y="2797"/>
                    <a:pt x="5013" y="2916"/>
                  </a:cubicBezTo>
                  <a:cubicBezTo>
                    <a:pt x="5323" y="3035"/>
                    <a:pt x="5632" y="3155"/>
                    <a:pt x="6049" y="3214"/>
                  </a:cubicBezTo>
                  <a:cubicBezTo>
                    <a:pt x="6156" y="3226"/>
                    <a:pt x="6272" y="3232"/>
                    <a:pt x="6387" y="3232"/>
                  </a:cubicBezTo>
                  <a:cubicBezTo>
                    <a:pt x="6733" y="3232"/>
                    <a:pt x="7079" y="3178"/>
                    <a:pt x="7204" y="3071"/>
                  </a:cubicBezTo>
                  <a:cubicBezTo>
                    <a:pt x="7347" y="2940"/>
                    <a:pt x="7097" y="2785"/>
                    <a:pt x="7156" y="2654"/>
                  </a:cubicBezTo>
                  <a:cubicBezTo>
                    <a:pt x="7228" y="2464"/>
                    <a:pt x="7764" y="2357"/>
                    <a:pt x="8145" y="2226"/>
                  </a:cubicBezTo>
                  <a:cubicBezTo>
                    <a:pt x="9192" y="1881"/>
                    <a:pt x="9288" y="1321"/>
                    <a:pt x="9311" y="809"/>
                  </a:cubicBezTo>
                  <a:cubicBezTo>
                    <a:pt x="9323" y="714"/>
                    <a:pt x="9323" y="619"/>
                    <a:pt x="9228" y="523"/>
                  </a:cubicBezTo>
                  <a:cubicBezTo>
                    <a:pt x="9133" y="440"/>
                    <a:pt x="8930" y="357"/>
                    <a:pt x="8657" y="333"/>
                  </a:cubicBezTo>
                  <a:cubicBezTo>
                    <a:pt x="8628" y="331"/>
                    <a:pt x="8599" y="331"/>
                    <a:pt x="8572" y="331"/>
                  </a:cubicBezTo>
                  <a:cubicBezTo>
                    <a:pt x="8118" y="331"/>
                    <a:pt x="7805" y="508"/>
                    <a:pt x="7502" y="642"/>
                  </a:cubicBezTo>
                  <a:cubicBezTo>
                    <a:pt x="7265" y="750"/>
                    <a:pt x="6709" y="935"/>
                    <a:pt x="6261" y="935"/>
                  </a:cubicBezTo>
                  <a:cubicBezTo>
                    <a:pt x="6213" y="935"/>
                    <a:pt x="6166" y="933"/>
                    <a:pt x="6121" y="928"/>
                  </a:cubicBezTo>
                  <a:cubicBezTo>
                    <a:pt x="5620" y="869"/>
                    <a:pt x="5013" y="547"/>
                    <a:pt x="4644" y="416"/>
                  </a:cubicBezTo>
                  <a:cubicBezTo>
                    <a:pt x="4239" y="273"/>
                    <a:pt x="3811" y="118"/>
                    <a:pt x="3263" y="47"/>
                  </a:cubicBezTo>
                  <a:cubicBezTo>
                    <a:pt x="3028" y="15"/>
                    <a:pt x="2777" y="0"/>
                    <a:pt x="2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1"/>
            <p:cNvSpPr/>
            <p:nvPr/>
          </p:nvSpPr>
          <p:spPr>
            <a:xfrm>
              <a:off x="2797088" y="2940488"/>
              <a:ext cx="157175" cy="53900"/>
            </a:xfrm>
            <a:custGeom>
              <a:rect b="b" l="l" r="r" t="t"/>
              <a:pathLst>
                <a:path extrusionOk="0" h="2156" w="6287">
                  <a:moveTo>
                    <a:pt x="4678" y="1"/>
                  </a:moveTo>
                  <a:cubicBezTo>
                    <a:pt x="3868" y="1"/>
                    <a:pt x="2985" y="196"/>
                    <a:pt x="2429" y="356"/>
                  </a:cubicBezTo>
                  <a:cubicBezTo>
                    <a:pt x="1358" y="666"/>
                    <a:pt x="548" y="1095"/>
                    <a:pt x="167" y="1559"/>
                  </a:cubicBezTo>
                  <a:cubicBezTo>
                    <a:pt x="72" y="1678"/>
                    <a:pt x="0" y="1797"/>
                    <a:pt x="72" y="1916"/>
                  </a:cubicBezTo>
                  <a:cubicBezTo>
                    <a:pt x="155" y="2035"/>
                    <a:pt x="417" y="2142"/>
                    <a:pt x="762" y="2154"/>
                  </a:cubicBezTo>
                  <a:cubicBezTo>
                    <a:pt x="787" y="2155"/>
                    <a:pt x="812" y="2156"/>
                    <a:pt x="836" y="2156"/>
                  </a:cubicBezTo>
                  <a:cubicBezTo>
                    <a:pt x="1095" y="2156"/>
                    <a:pt x="1339" y="2100"/>
                    <a:pt x="1513" y="2035"/>
                  </a:cubicBezTo>
                  <a:cubicBezTo>
                    <a:pt x="1703" y="1964"/>
                    <a:pt x="1834" y="1868"/>
                    <a:pt x="1977" y="1785"/>
                  </a:cubicBezTo>
                  <a:cubicBezTo>
                    <a:pt x="2441" y="1523"/>
                    <a:pt x="3132" y="1309"/>
                    <a:pt x="3930" y="1190"/>
                  </a:cubicBezTo>
                  <a:cubicBezTo>
                    <a:pt x="4572" y="1095"/>
                    <a:pt x="5323" y="1047"/>
                    <a:pt x="5775" y="856"/>
                  </a:cubicBezTo>
                  <a:cubicBezTo>
                    <a:pt x="6287" y="654"/>
                    <a:pt x="6216" y="297"/>
                    <a:pt x="5620" y="118"/>
                  </a:cubicBezTo>
                  <a:cubicBezTo>
                    <a:pt x="5338" y="34"/>
                    <a:pt x="5014" y="1"/>
                    <a:pt x="4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1"/>
            <p:cNvSpPr/>
            <p:nvPr/>
          </p:nvSpPr>
          <p:spPr>
            <a:xfrm>
              <a:off x="3511163" y="3303838"/>
              <a:ext cx="83075" cy="31475"/>
            </a:xfrm>
            <a:custGeom>
              <a:rect b="b" l="l" r="r" t="t"/>
              <a:pathLst>
                <a:path extrusionOk="0" h="1259" w="3323">
                  <a:moveTo>
                    <a:pt x="1346" y="0"/>
                  </a:moveTo>
                  <a:cubicBezTo>
                    <a:pt x="1310" y="0"/>
                    <a:pt x="1274" y="1"/>
                    <a:pt x="1239" y="3"/>
                  </a:cubicBezTo>
                  <a:cubicBezTo>
                    <a:pt x="834" y="38"/>
                    <a:pt x="572" y="181"/>
                    <a:pt x="358" y="312"/>
                  </a:cubicBezTo>
                  <a:cubicBezTo>
                    <a:pt x="179" y="419"/>
                    <a:pt x="1" y="550"/>
                    <a:pt x="155" y="669"/>
                  </a:cubicBezTo>
                  <a:cubicBezTo>
                    <a:pt x="263" y="741"/>
                    <a:pt x="513" y="788"/>
                    <a:pt x="644" y="860"/>
                  </a:cubicBezTo>
                  <a:cubicBezTo>
                    <a:pt x="751" y="919"/>
                    <a:pt x="774" y="1003"/>
                    <a:pt x="882" y="1062"/>
                  </a:cubicBezTo>
                  <a:cubicBezTo>
                    <a:pt x="1029" y="1155"/>
                    <a:pt x="1203" y="1185"/>
                    <a:pt x="1391" y="1185"/>
                  </a:cubicBezTo>
                  <a:cubicBezTo>
                    <a:pt x="1614" y="1185"/>
                    <a:pt x="1857" y="1142"/>
                    <a:pt x="2096" y="1110"/>
                  </a:cubicBezTo>
                  <a:cubicBezTo>
                    <a:pt x="2183" y="1102"/>
                    <a:pt x="2243" y="1098"/>
                    <a:pt x="2293" y="1098"/>
                  </a:cubicBezTo>
                  <a:cubicBezTo>
                    <a:pt x="2401" y="1098"/>
                    <a:pt x="2461" y="1117"/>
                    <a:pt x="2632" y="1158"/>
                  </a:cubicBezTo>
                  <a:cubicBezTo>
                    <a:pt x="2745" y="1186"/>
                    <a:pt x="2895" y="1259"/>
                    <a:pt x="3064" y="1259"/>
                  </a:cubicBezTo>
                  <a:cubicBezTo>
                    <a:pt x="3109" y="1259"/>
                    <a:pt x="3156" y="1253"/>
                    <a:pt x="3203" y="1241"/>
                  </a:cubicBezTo>
                  <a:cubicBezTo>
                    <a:pt x="3322" y="1205"/>
                    <a:pt x="3311" y="1146"/>
                    <a:pt x="3299" y="1086"/>
                  </a:cubicBezTo>
                  <a:cubicBezTo>
                    <a:pt x="3191" y="824"/>
                    <a:pt x="2930" y="550"/>
                    <a:pt x="2549" y="312"/>
                  </a:cubicBezTo>
                  <a:cubicBezTo>
                    <a:pt x="2406" y="229"/>
                    <a:pt x="2251" y="146"/>
                    <a:pt x="2025" y="86"/>
                  </a:cubicBezTo>
                  <a:cubicBezTo>
                    <a:pt x="1838" y="34"/>
                    <a:pt x="1588"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1"/>
            <p:cNvSpPr/>
            <p:nvPr/>
          </p:nvSpPr>
          <p:spPr>
            <a:xfrm>
              <a:off x="3031338" y="3520888"/>
              <a:ext cx="164625" cy="22875"/>
            </a:xfrm>
            <a:custGeom>
              <a:rect b="b" l="l" r="r" t="t"/>
              <a:pathLst>
                <a:path extrusionOk="0" h="915" w="6585">
                  <a:moveTo>
                    <a:pt x="560" y="0"/>
                  </a:moveTo>
                  <a:cubicBezTo>
                    <a:pt x="322" y="0"/>
                    <a:pt x="1" y="36"/>
                    <a:pt x="1" y="119"/>
                  </a:cubicBezTo>
                  <a:cubicBezTo>
                    <a:pt x="1" y="179"/>
                    <a:pt x="191" y="215"/>
                    <a:pt x="346" y="250"/>
                  </a:cubicBezTo>
                  <a:cubicBezTo>
                    <a:pt x="882" y="334"/>
                    <a:pt x="1429" y="429"/>
                    <a:pt x="1965" y="524"/>
                  </a:cubicBezTo>
                  <a:cubicBezTo>
                    <a:pt x="2739" y="655"/>
                    <a:pt x="3513" y="786"/>
                    <a:pt x="4335" y="869"/>
                  </a:cubicBezTo>
                  <a:cubicBezTo>
                    <a:pt x="4532" y="895"/>
                    <a:pt x="4748" y="915"/>
                    <a:pt x="4956" y="915"/>
                  </a:cubicBezTo>
                  <a:cubicBezTo>
                    <a:pt x="5036" y="915"/>
                    <a:pt x="5115" y="912"/>
                    <a:pt x="5192" y="905"/>
                  </a:cubicBezTo>
                  <a:cubicBezTo>
                    <a:pt x="6585" y="750"/>
                    <a:pt x="4216" y="322"/>
                    <a:pt x="3811" y="262"/>
                  </a:cubicBezTo>
                  <a:cubicBezTo>
                    <a:pt x="2799" y="96"/>
                    <a:pt x="1679" y="12"/>
                    <a:pt x="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1"/>
            <p:cNvSpPr/>
            <p:nvPr/>
          </p:nvSpPr>
          <p:spPr>
            <a:xfrm>
              <a:off x="3201613" y="3546463"/>
              <a:ext cx="84850" cy="12175"/>
            </a:xfrm>
            <a:custGeom>
              <a:rect b="b" l="l" r="r" t="t"/>
              <a:pathLst>
                <a:path extrusionOk="0" h="487" w="3394">
                  <a:moveTo>
                    <a:pt x="1690" y="0"/>
                  </a:moveTo>
                  <a:cubicBezTo>
                    <a:pt x="1490" y="0"/>
                    <a:pt x="1294" y="3"/>
                    <a:pt x="1123" y="3"/>
                  </a:cubicBezTo>
                  <a:cubicBezTo>
                    <a:pt x="1054" y="3"/>
                    <a:pt x="989" y="2"/>
                    <a:pt x="929" y="1"/>
                  </a:cubicBezTo>
                  <a:cubicBezTo>
                    <a:pt x="631" y="1"/>
                    <a:pt x="274" y="13"/>
                    <a:pt x="119" y="96"/>
                  </a:cubicBezTo>
                  <a:cubicBezTo>
                    <a:pt x="0" y="168"/>
                    <a:pt x="60" y="263"/>
                    <a:pt x="226" y="323"/>
                  </a:cubicBezTo>
                  <a:cubicBezTo>
                    <a:pt x="381" y="394"/>
                    <a:pt x="607" y="418"/>
                    <a:pt x="845" y="442"/>
                  </a:cubicBezTo>
                  <a:cubicBezTo>
                    <a:pt x="1127" y="471"/>
                    <a:pt x="1417" y="486"/>
                    <a:pt x="1707" y="486"/>
                  </a:cubicBezTo>
                  <a:cubicBezTo>
                    <a:pt x="1897" y="486"/>
                    <a:pt x="2086" y="480"/>
                    <a:pt x="2274" y="466"/>
                  </a:cubicBezTo>
                  <a:cubicBezTo>
                    <a:pt x="2750" y="442"/>
                    <a:pt x="3393" y="299"/>
                    <a:pt x="2941" y="120"/>
                  </a:cubicBezTo>
                  <a:cubicBezTo>
                    <a:pt x="2665" y="16"/>
                    <a:pt x="2163"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1"/>
            <p:cNvSpPr/>
            <p:nvPr/>
          </p:nvSpPr>
          <p:spPr>
            <a:xfrm>
              <a:off x="3614163" y="2873488"/>
              <a:ext cx="709925" cy="337600"/>
            </a:xfrm>
            <a:custGeom>
              <a:rect b="b" l="l" r="r" t="t"/>
              <a:pathLst>
                <a:path extrusionOk="0" h="13504" w="28397">
                  <a:moveTo>
                    <a:pt x="20112" y="0"/>
                  </a:moveTo>
                  <a:cubicBezTo>
                    <a:pt x="19383" y="0"/>
                    <a:pt x="18656" y="38"/>
                    <a:pt x="17955" y="119"/>
                  </a:cubicBezTo>
                  <a:cubicBezTo>
                    <a:pt x="16456" y="304"/>
                    <a:pt x="15059" y="644"/>
                    <a:pt x="13502" y="644"/>
                  </a:cubicBezTo>
                  <a:cubicBezTo>
                    <a:pt x="13450" y="644"/>
                    <a:pt x="13399" y="644"/>
                    <a:pt x="13347" y="643"/>
                  </a:cubicBezTo>
                  <a:cubicBezTo>
                    <a:pt x="12454" y="631"/>
                    <a:pt x="11597" y="500"/>
                    <a:pt x="10704" y="453"/>
                  </a:cubicBezTo>
                  <a:cubicBezTo>
                    <a:pt x="10594" y="448"/>
                    <a:pt x="10481" y="446"/>
                    <a:pt x="10368" y="446"/>
                  </a:cubicBezTo>
                  <a:cubicBezTo>
                    <a:pt x="9561" y="446"/>
                    <a:pt x="8709" y="559"/>
                    <a:pt x="8406" y="810"/>
                  </a:cubicBezTo>
                  <a:cubicBezTo>
                    <a:pt x="6632" y="1227"/>
                    <a:pt x="4810" y="1810"/>
                    <a:pt x="3036" y="2227"/>
                  </a:cubicBezTo>
                  <a:cubicBezTo>
                    <a:pt x="1869" y="2501"/>
                    <a:pt x="619" y="2810"/>
                    <a:pt x="262" y="3286"/>
                  </a:cubicBezTo>
                  <a:cubicBezTo>
                    <a:pt x="0" y="3632"/>
                    <a:pt x="298" y="4025"/>
                    <a:pt x="1024" y="4275"/>
                  </a:cubicBezTo>
                  <a:cubicBezTo>
                    <a:pt x="1512" y="4453"/>
                    <a:pt x="2167" y="4560"/>
                    <a:pt x="2750" y="4691"/>
                  </a:cubicBezTo>
                  <a:cubicBezTo>
                    <a:pt x="3322" y="4834"/>
                    <a:pt x="3870" y="5025"/>
                    <a:pt x="3929" y="5263"/>
                  </a:cubicBezTo>
                  <a:cubicBezTo>
                    <a:pt x="4120" y="5894"/>
                    <a:pt x="4941" y="6501"/>
                    <a:pt x="5227" y="7120"/>
                  </a:cubicBezTo>
                  <a:cubicBezTo>
                    <a:pt x="5429" y="7549"/>
                    <a:pt x="5537" y="8001"/>
                    <a:pt x="5382" y="8430"/>
                  </a:cubicBezTo>
                  <a:cubicBezTo>
                    <a:pt x="5156" y="9085"/>
                    <a:pt x="4358" y="9704"/>
                    <a:pt x="3120" y="10192"/>
                  </a:cubicBezTo>
                  <a:cubicBezTo>
                    <a:pt x="2655" y="10371"/>
                    <a:pt x="2441" y="10656"/>
                    <a:pt x="2262" y="10894"/>
                  </a:cubicBezTo>
                  <a:cubicBezTo>
                    <a:pt x="2084" y="11133"/>
                    <a:pt x="2096" y="11394"/>
                    <a:pt x="2429" y="11609"/>
                  </a:cubicBezTo>
                  <a:cubicBezTo>
                    <a:pt x="2750" y="11811"/>
                    <a:pt x="3358" y="11966"/>
                    <a:pt x="3489" y="12192"/>
                  </a:cubicBezTo>
                  <a:cubicBezTo>
                    <a:pt x="3548" y="12299"/>
                    <a:pt x="3501" y="12407"/>
                    <a:pt x="3489" y="12514"/>
                  </a:cubicBezTo>
                  <a:cubicBezTo>
                    <a:pt x="3489" y="12621"/>
                    <a:pt x="3524" y="12740"/>
                    <a:pt x="3727" y="12823"/>
                  </a:cubicBezTo>
                  <a:cubicBezTo>
                    <a:pt x="3851" y="12874"/>
                    <a:pt x="4201" y="12899"/>
                    <a:pt x="4512" y="12899"/>
                  </a:cubicBezTo>
                  <a:cubicBezTo>
                    <a:pt x="4708" y="12899"/>
                    <a:pt x="4888" y="12889"/>
                    <a:pt x="4989" y="12871"/>
                  </a:cubicBezTo>
                  <a:cubicBezTo>
                    <a:pt x="5115" y="12846"/>
                    <a:pt x="5244" y="12835"/>
                    <a:pt x="5374" y="12835"/>
                  </a:cubicBezTo>
                  <a:cubicBezTo>
                    <a:pt x="5871" y="12835"/>
                    <a:pt x="6373" y="12994"/>
                    <a:pt x="6703" y="13145"/>
                  </a:cubicBezTo>
                  <a:cubicBezTo>
                    <a:pt x="7066" y="13311"/>
                    <a:pt x="7555" y="13503"/>
                    <a:pt x="8108" y="13503"/>
                  </a:cubicBezTo>
                  <a:cubicBezTo>
                    <a:pt x="8190" y="13503"/>
                    <a:pt x="8274" y="13499"/>
                    <a:pt x="8358" y="13490"/>
                  </a:cubicBezTo>
                  <a:cubicBezTo>
                    <a:pt x="8989" y="13419"/>
                    <a:pt x="9108" y="13133"/>
                    <a:pt x="9251" y="12907"/>
                  </a:cubicBezTo>
                  <a:cubicBezTo>
                    <a:pt x="9692" y="12145"/>
                    <a:pt x="11418" y="11561"/>
                    <a:pt x="13299" y="11156"/>
                  </a:cubicBezTo>
                  <a:cubicBezTo>
                    <a:pt x="15193" y="10752"/>
                    <a:pt x="17300" y="10478"/>
                    <a:pt x="19205" y="10085"/>
                  </a:cubicBezTo>
                  <a:cubicBezTo>
                    <a:pt x="19991" y="9930"/>
                    <a:pt x="20741" y="9740"/>
                    <a:pt x="21253" y="9478"/>
                  </a:cubicBezTo>
                  <a:cubicBezTo>
                    <a:pt x="21765" y="9216"/>
                    <a:pt x="21979" y="8870"/>
                    <a:pt x="21622" y="8573"/>
                  </a:cubicBezTo>
                  <a:cubicBezTo>
                    <a:pt x="21253" y="8275"/>
                    <a:pt x="20300" y="7989"/>
                    <a:pt x="20681" y="7692"/>
                  </a:cubicBezTo>
                  <a:cubicBezTo>
                    <a:pt x="20967" y="7477"/>
                    <a:pt x="21765" y="7442"/>
                    <a:pt x="22396" y="7346"/>
                  </a:cubicBezTo>
                  <a:cubicBezTo>
                    <a:pt x="23860" y="7156"/>
                    <a:pt x="24789" y="6561"/>
                    <a:pt x="24467" y="6025"/>
                  </a:cubicBezTo>
                  <a:cubicBezTo>
                    <a:pt x="23729" y="4810"/>
                    <a:pt x="24932" y="3489"/>
                    <a:pt x="27349" y="2572"/>
                  </a:cubicBezTo>
                  <a:cubicBezTo>
                    <a:pt x="27658" y="2453"/>
                    <a:pt x="27992" y="2346"/>
                    <a:pt x="28182" y="2191"/>
                  </a:cubicBezTo>
                  <a:cubicBezTo>
                    <a:pt x="28385" y="2048"/>
                    <a:pt x="28397" y="1870"/>
                    <a:pt x="28099" y="1750"/>
                  </a:cubicBezTo>
                  <a:cubicBezTo>
                    <a:pt x="27888" y="1660"/>
                    <a:pt x="27566" y="1627"/>
                    <a:pt x="27235" y="1627"/>
                  </a:cubicBezTo>
                  <a:cubicBezTo>
                    <a:pt x="27043" y="1627"/>
                    <a:pt x="26849" y="1638"/>
                    <a:pt x="26670" y="1655"/>
                  </a:cubicBezTo>
                  <a:cubicBezTo>
                    <a:pt x="26170" y="1703"/>
                    <a:pt x="25694" y="1786"/>
                    <a:pt x="25182" y="1786"/>
                  </a:cubicBezTo>
                  <a:cubicBezTo>
                    <a:pt x="25159" y="1787"/>
                    <a:pt x="25136" y="1787"/>
                    <a:pt x="25112" y="1787"/>
                  </a:cubicBezTo>
                  <a:cubicBezTo>
                    <a:pt x="24629" y="1787"/>
                    <a:pt x="24097" y="1671"/>
                    <a:pt x="24075" y="1500"/>
                  </a:cubicBezTo>
                  <a:cubicBezTo>
                    <a:pt x="24051" y="1322"/>
                    <a:pt x="24575" y="1203"/>
                    <a:pt x="24979" y="1084"/>
                  </a:cubicBezTo>
                  <a:cubicBezTo>
                    <a:pt x="25372" y="977"/>
                    <a:pt x="25670" y="738"/>
                    <a:pt x="25265" y="631"/>
                  </a:cubicBezTo>
                  <a:cubicBezTo>
                    <a:pt x="23783" y="239"/>
                    <a:pt x="21942" y="0"/>
                    <a:pt x="20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1"/>
            <p:cNvSpPr/>
            <p:nvPr/>
          </p:nvSpPr>
          <p:spPr>
            <a:xfrm>
              <a:off x="4112138" y="3153688"/>
              <a:ext cx="159575" cy="35500"/>
            </a:xfrm>
            <a:custGeom>
              <a:rect b="b" l="l" r="r" t="t"/>
              <a:pathLst>
                <a:path extrusionOk="0" h="1420" w="6383">
                  <a:moveTo>
                    <a:pt x="5060" y="1"/>
                  </a:moveTo>
                  <a:cubicBezTo>
                    <a:pt x="4201" y="1"/>
                    <a:pt x="3369" y="232"/>
                    <a:pt x="2511" y="232"/>
                  </a:cubicBezTo>
                  <a:cubicBezTo>
                    <a:pt x="2412" y="232"/>
                    <a:pt x="2314" y="229"/>
                    <a:pt x="2215" y="222"/>
                  </a:cubicBezTo>
                  <a:cubicBezTo>
                    <a:pt x="1762" y="194"/>
                    <a:pt x="1301" y="91"/>
                    <a:pt x="869" y="91"/>
                  </a:cubicBezTo>
                  <a:cubicBezTo>
                    <a:pt x="756" y="91"/>
                    <a:pt x="645" y="98"/>
                    <a:pt x="536" y="115"/>
                  </a:cubicBezTo>
                  <a:cubicBezTo>
                    <a:pt x="107" y="186"/>
                    <a:pt x="0" y="401"/>
                    <a:pt x="167" y="544"/>
                  </a:cubicBezTo>
                  <a:cubicBezTo>
                    <a:pt x="346" y="698"/>
                    <a:pt x="715" y="818"/>
                    <a:pt x="1084" y="925"/>
                  </a:cubicBezTo>
                  <a:cubicBezTo>
                    <a:pt x="1582" y="1072"/>
                    <a:pt x="2444" y="1420"/>
                    <a:pt x="3200" y="1420"/>
                  </a:cubicBezTo>
                  <a:cubicBezTo>
                    <a:pt x="3420" y="1420"/>
                    <a:pt x="3631" y="1390"/>
                    <a:pt x="3822" y="1318"/>
                  </a:cubicBezTo>
                  <a:cubicBezTo>
                    <a:pt x="4179" y="1187"/>
                    <a:pt x="4334" y="1032"/>
                    <a:pt x="4751" y="913"/>
                  </a:cubicBezTo>
                  <a:cubicBezTo>
                    <a:pt x="5203" y="794"/>
                    <a:pt x="5942" y="722"/>
                    <a:pt x="6227" y="532"/>
                  </a:cubicBezTo>
                  <a:cubicBezTo>
                    <a:pt x="6382" y="425"/>
                    <a:pt x="6346" y="294"/>
                    <a:pt x="6156" y="198"/>
                  </a:cubicBezTo>
                  <a:cubicBezTo>
                    <a:pt x="5965" y="91"/>
                    <a:pt x="5644" y="32"/>
                    <a:pt x="5310" y="8"/>
                  </a:cubicBezTo>
                  <a:cubicBezTo>
                    <a:pt x="5227" y="3"/>
                    <a:pt x="5143" y="1"/>
                    <a:pt x="5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1"/>
            <p:cNvSpPr/>
            <p:nvPr/>
          </p:nvSpPr>
          <p:spPr>
            <a:xfrm>
              <a:off x="4175238" y="2920763"/>
              <a:ext cx="3029875" cy="1001375"/>
            </a:xfrm>
            <a:custGeom>
              <a:rect b="b" l="l" r="r" t="t"/>
              <a:pathLst>
                <a:path extrusionOk="0" h="40055" w="121195">
                  <a:moveTo>
                    <a:pt x="51516" y="16818"/>
                  </a:moveTo>
                  <a:cubicBezTo>
                    <a:pt x="52480" y="16818"/>
                    <a:pt x="52312" y="17492"/>
                    <a:pt x="51983" y="17683"/>
                  </a:cubicBezTo>
                  <a:cubicBezTo>
                    <a:pt x="51781" y="17814"/>
                    <a:pt x="51424" y="17969"/>
                    <a:pt x="50959" y="17981"/>
                  </a:cubicBezTo>
                  <a:cubicBezTo>
                    <a:pt x="50945" y="17981"/>
                    <a:pt x="50930" y="17981"/>
                    <a:pt x="50915" y="17981"/>
                  </a:cubicBezTo>
                  <a:cubicBezTo>
                    <a:pt x="50328" y="17981"/>
                    <a:pt x="49855" y="17750"/>
                    <a:pt x="49971" y="17552"/>
                  </a:cubicBezTo>
                  <a:cubicBezTo>
                    <a:pt x="50007" y="17493"/>
                    <a:pt x="50066" y="17445"/>
                    <a:pt x="50126" y="17397"/>
                  </a:cubicBezTo>
                  <a:cubicBezTo>
                    <a:pt x="50209" y="17350"/>
                    <a:pt x="50281" y="17290"/>
                    <a:pt x="50364" y="17231"/>
                  </a:cubicBezTo>
                  <a:cubicBezTo>
                    <a:pt x="50423" y="17183"/>
                    <a:pt x="50471" y="17147"/>
                    <a:pt x="50531" y="17100"/>
                  </a:cubicBezTo>
                  <a:cubicBezTo>
                    <a:pt x="50673" y="17004"/>
                    <a:pt x="50828" y="16897"/>
                    <a:pt x="51114" y="16850"/>
                  </a:cubicBezTo>
                  <a:cubicBezTo>
                    <a:pt x="51266" y="16828"/>
                    <a:pt x="51399" y="16818"/>
                    <a:pt x="51516" y="16818"/>
                  </a:cubicBezTo>
                  <a:close/>
                  <a:moveTo>
                    <a:pt x="34089" y="16902"/>
                  </a:moveTo>
                  <a:cubicBezTo>
                    <a:pt x="34564" y="16902"/>
                    <a:pt x="35053" y="17008"/>
                    <a:pt x="35457" y="17100"/>
                  </a:cubicBezTo>
                  <a:lnTo>
                    <a:pt x="37886" y="17695"/>
                  </a:lnTo>
                  <a:cubicBezTo>
                    <a:pt x="38231" y="17778"/>
                    <a:pt x="38577" y="17862"/>
                    <a:pt x="38827" y="17981"/>
                  </a:cubicBezTo>
                  <a:cubicBezTo>
                    <a:pt x="39065" y="18100"/>
                    <a:pt x="39196" y="18255"/>
                    <a:pt x="39053" y="18397"/>
                  </a:cubicBezTo>
                  <a:cubicBezTo>
                    <a:pt x="38863" y="18576"/>
                    <a:pt x="38286" y="18660"/>
                    <a:pt x="37734" y="18660"/>
                  </a:cubicBezTo>
                  <a:cubicBezTo>
                    <a:pt x="37697" y="18660"/>
                    <a:pt x="37660" y="18660"/>
                    <a:pt x="37624" y="18659"/>
                  </a:cubicBezTo>
                  <a:cubicBezTo>
                    <a:pt x="37053" y="18647"/>
                    <a:pt x="36505" y="18564"/>
                    <a:pt x="35945" y="18528"/>
                  </a:cubicBezTo>
                  <a:cubicBezTo>
                    <a:pt x="35643" y="18503"/>
                    <a:pt x="35334" y="18491"/>
                    <a:pt x="35026" y="18491"/>
                  </a:cubicBezTo>
                  <a:cubicBezTo>
                    <a:pt x="34014" y="18491"/>
                    <a:pt x="33007" y="18622"/>
                    <a:pt x="32231" y="18850"/>
                  </a:cubicBezTo>
                  <a:cubicBezTo>
                    <a:pt x="31910" y="18948"/>
                    <a:pt x="31449" y="19099"/>
                    <a:pt x="30992" y="19099"/>
                  </a:cubicBezTo>
                  <a:cubicBezTo>
                    <a:pt x="30839" y="19099"/>
                    <a:pt x="30687" y="19082"/>
                    <a:pt x="30540" y="19040"/>
                  </a:cubicBezTo>
                  <a:cubicBezTo>
                    <a:pt x="30123" y="18909"/>
                    <a:pt x="30147" y="18659"/>
                    <a:pt x="30314" y="18493"/>
                  </a:cubicBezTo>
                  <a:cubicBezTo>
                    <a:pt x="30790" y="18028"/>
                    <a:pt x="31409" y="17624"/>
                    <a:pt x="32481" y="17290"/>
                  </a:cubicBezTo>
                  <a:cubicBezTo>
                    <a:pt x="32719" y="17207"/>
                    <a:pt x="32969" y="17135"/>
                    <a:pt x="33207" y="17052"/>
                  </a:cubicBezTo>
                  <a:cubicBezTo>
                    <a:pt x="33350" y="17004"/>
                    <a:pt x="33493" y="16969"/>
                    <a:pt x="33671" y="16933"/>
                  </a:cubicBezTo>
                  <a:cubicBezTo>
                    <a:pt x="33807" y="16911"/>
                    <a:pt x="33947" y="16902"/>
                    <a:pt x="34089" y="16902"/>
                  </a:cubicBezTo>
                  <a:close/>
                  <a:moveTo>
                    <a:pt x="44778" y="16579"/>
                  </a:moveTo>
                  <a:cubicBezTo>
                    <a:pt x="44866" y="16579"/>
                    <a:pt x="44954" y="16582"/>
                    <a:pt x="45042" y="16588"/>
                  </a:cubicBezTo>
                  <a:cubicBezTo>
                    <a:pt x="45756" y="16647"/>
                    <a:pt x="46292" y="16909"/>
                    <a:pt x="46125" y="17159"/>
                  </a:cubicBezTo>
                  <a:cubicBezTo>
                    <a:pt x="45994" y="17350"/>
                    <a:pt x="45554" y="17493"/>
                    <a:pt x="45375" y="17671"/>
                  </a:cubicBezTo>
                  <a:cubicBezTo>
                    <a:pt x="45125" y="17933"/>
                    <a:pt x="45542" y="18231"/>
                    <a:pt x="46066" y="18445"/>
                  </a:cubicBezTo>
                  <a:cubicBezTo>
                    <a:pt x="46601" y="18659"/>
                    <a:pt x="47256" y="18838"/>
                    <a:pt x="47637" y="19088"/>
                  </a:cubicBezTo>
                  <a:cubicBezTo>
                    <a:pt x="48018" y="19338"/>
                    <a:pt x="47995" y="19695"/>
                    <a:pt x="47316" y="19850"/>
                  </a:cubicBezTo>
                  <a:cubicBezTo>
                    <a:pt x="47110" y="19899"/>
                    <a:pt x="46887" y="19920"/>
                    <a:pt x="46665" y="19920"/>
                  </a:cubicBezTo>
                  <a:cubicBezTo>
                    <a:pt x="46078" y="19920"/>
                    <a:pt x="45490" y="19773"/>
                    <a:pt x="45197" y="19600"/>
                  </a:cubicBezTo>
                  <a:cubicBezTo>
                    <a:pt x="44756" y="19350"/>
                    <a:pt x="44756" y="19017"/>
                    <a:pt x="44625" y="18731"/>
                  </a:cubicBezTo>
                  <a:cubicBezTo>
                    <a:pt x="44351" y="18147"/>
                    <a:pt x="42446" y="17528"/>
                    <a:pt x="43256" y="16921"/>
                  </a:cubicBezTo>
                  <a:cubicBezTo>
                    <a:pt x="43517" y="16723"/>
                    <a:pt x="44145" y="16579"/>
                    <a:pt x="44778" y="16579"/>
                  </a:cubicBezTo>
                  <a:close/>
                  <a:moveTo>
                    <a:pt x="61181" y="1"/>
                  </a:moveTo>
                  <a:cubicBezTo>
                    <a:pt x="60879" y="1"/>
                    <a:pt x="60586" y="34"/>
                    <a:pt x="60365" y="109"/>
                  </a:cubicBezTo>
                  <a:cubicBezTo>
                    <a:pt x="60008" y="229"/>
                    <a:pt x="59936" y="419"/>
                    <a:pt x="60091" y="586"/>
                  </a:cubicBezTo>
                  <a:cubicBezTo>
                    <a:pt x="60234" y="752"/>
                    <a:pt x="60603" y="919"/>
                    <a:pt x="61056" y="1002"/>
                  </a:cubicBezTo>
                  <a:cubicBezTo>
                    <a:pt x="61437" y="1062"/>
                    <a:pt x="61568" y="1241"/>
                    <a:pt x="61425" y="1383"/>
                  </a:cubicBezTo>
                  <a:cubicBezTo>
                    <a:pt x="61282" y="1526"/>
                    <a:pt x="60925" y="1622"/>
                    <a:pt x="60544" y="1693"/>
                  </a:cubicBezTo>
                  <a:cubicBezTo>
                    <a:pt x="60151" y="1753"/>
                    <a:pt x="59734" y="1788"/>
                    <a:pt x="59329" y="1836"/>
                  </a:cubicBezTo>
                  <a:cubicBezTo>
                    <a:pt x="58270" y="1967"/>
                    <a:pt x="57650" y="2324"/>
                    <a:pt x="56650" y="2515"/>
                  </a:cubicBezTo>
                  <a:cubicBezTo>
                    <a:pt x="56317" y="2574"/>
                    <a:pt x="56067" y="2693"/>
                    <a:pt x="55984" y="2824"/>
                  </a:cubicBezTo>
                  <a:cubicBezTo>
                    <a:pt x="55912" y="2967"/>
                    <a:pt x="56007" y="3110"/>
                    <a:pt x="56246" y="3217"/>
                  </a:cubicBezTo>
                  <a:cubicBezTo>
                    <a:pt x="56424" y="3288"/>
                    <a:pt x="56686" y="3348"/>
                    <a:pt x="56888" y="3431"/>
                  </a:cubicBezTo>
                  <a:cubicBezTo>
                    <a:pt x="57079" y="3515"/>
                    <a:pt x="57186" y="3634"/>
                    <a:pt x="57019" y="3729"/>
                  </a:cubicBezTo>
                  <a:cubicBezTo>
                    <a:pt x="56900" y="3789"/>
                    <a:pt x="56662" y="3812"/>
                    <a:pt x="56436" y="3812"/>
                  </a:cubicBezTo>
                  <a:cubicBezTo>
                    <a:pt x="56210" y="3800"/>
                    <a:pt x="55996" y="3765"/>
                    <a:pt x="55769" y="3765"/>
                  </a:cubicBezTo>
                  <a:cubicBezTo>
                    <a:pt x="55747" y="3764"/>
                    <a:pt x="55725" y="3764"/>
                    <a:pt x="55704" y="3764"/>
                  </a:cubicBezTo>
                  <a:cubicBezTo>
                    <a:pt x="55384" y="3764"/>
                    <a:pt x="55094" y="3844"/>
                    <a:pt x="54972" y="3955"/>
                  </a:cubicBezTo>
                  <a:cubicBezTo>
                    <a:pt x="54841" y="4062"/>
                    <a:pt x="54864" y="4193"/>
                    <a:pt x="54983" y="4312"/>
                  </a:cubicBezTo>
                  <a:cubicBezTo>
                    <a:pt x="55091" y="4420"/>
                    <a:pt x="55269" y="4491"/>
                    <a:pt x="55472" y="4586"/>
                  </a:cubicBezTo>
                  <a:cubicBezTo>
                    <a:pt x="55638" y="4670"/>
                    <a:pt x="55817" y="4753"/>
                    <a:pt x="55888" y="4860"/>
                  </a:cubicBezTo>
                  <a:cubicBezTo>
                    <a:pt x="55960" y="4955"/>
                    <a:pt x="55900" y="5074"/>
                    <a:pt x="55674" y="5146"/>
                  </a:cubicBezTo>
                  <a:cubicBezTo>
                    <a:pt x="55549" y="5180"/>
                    <a:pt x="55397" y="5195"/>
                    <a:pt x="55239" y="5195"/>
                  </a:cubicBezTo>
                  <a:cubicBezTo>
                    <a:pt x="55067" y="5195"/>
                    <a:pt x="54889" y="5177"/>
                    <a:pt x="54733" y="5146"/>
                  </a:cubicBezTo>
                  <a:cubicBezTo>
                    <a:pt x="54436" y="5098"/>
                    <a:pt x="54186" y="5015"/>
                    <a:pt x="53900" y="4955"/>
                  </a:cubicBezTo>
                  <a:cubicBezTo>
                    <a:pt x="53701" y="4914"/>
                    <a:pt x="53449" y="4861"/>
                    <a:pt x="53238" y="4861"/>
                  </a:cubicBezTo>
                  <a:cubicBezTo>
                    <a:pt x="53147" y="4861"/>
                    <a:pt x="53063" y="4871"/>
                    <a:pt x="52995" y="4896"/>
                  </a:cubicBezTo>
                  <a:cubicBezTo>
                    <a:pt x="52519" y="5086"/>
                    <a:pt x="52531" y="5372"/>
                    <a:pt x="52757" y="5610"/>
                  </a:cubicBezTo>
                  <a:cubicBezTo>
                    <a:pt x="52983" y="5836"/>
                    <a:pt x="53388" y="6051"/>
                    <a:pt x="53626" y="6289"/>
                  </a:cubicBezTo>
                  <a:cubicBezTo>
                    <a:pt x="53852" y="6515"/>
                    <a:pt x="54007" y="6848"/>
                    <a:pt x="53459" y="7003"/>
                  </a:cubicBezTo>
                  <a:cubicBezTo>
                    <a:pt x="53298" y="7048"/>
                    <a:pt x="53102" y="7067"/>
                    <a:pt x="52900" y="7067"/>
                  </a:cubicBezTo>
                  <a:cubicBezTo>
                    <a:pt x="52563" y="7067"/>
                    <a:pt x="52209" y="7014"/>
                    <a:pt x="51971" y="6932"/>
                  </a:cubicBezTo>
                  <a:cubicBezTo>
                    <a:pt x="51578" y="6789"/>
                    <a:pt x="51412" y="6598"/>
                    <a:pt x="51257" y="6420"/>
                  </a:cubicBezTo>
                  <a:cubicBezTo>
                    <a:pt x="50995" y="6110"/>
                    <a:pt x="50745" y="5813"/>
                    <a:pt x="50495" y="5515"/>
                  </a:cubicBezTo>
                  <a:cubicBezTo>
                    <a:pt x="50400" y="5408"/>
                    <a:pt x="50304" y="5289"/>
                    <a:pt x="50114" y="5205"/>
                  </a:cubicBezTo>
                  <a:cubicBezTo>
                    <a:pt x="49937" y="5117"/>
                    <a:pt x="49659" y="5049"/>
                    <a:pt x="49363" y="5049"/>
                  </a:cubicBezTo>
                  <a:cubicBezTo>
                    <a:pt x="49339" y="5049"/>
                    <a:pt x="49316" y="5050"/>
                    <a:pt x="49292" y="5051"/>
                  </a:cubicBezTo>
                  <a:cubicBezTo>
                    <a:pt x="48721" y="5062"/>
                    <a:pt x="48411" y="5289"/>
                    <a:pt x="48387" y="5491"/>
                  </a:cubicBezTo>
                  <a:cubicBezTo>
                    <a:pt x="48304" y="6086"/>
                    <a:pt x="49780" y="6634"/>
                    <a:pt x="49471" y="7206"/>
                  </a:cubicBezTo>
                  <a:cubicBezTo>
                    <a:pt x="49416" y="7316"/>
                    <a:pt x="49074" y="7385"/>
                    <a:pt x="48749" y="7385"/>
                  </a:cubicBezTo>
                  <a:cubicBezTo>
                    <a:pt x="48724" y="7385"/>
                    <a:pt x="48698" y="7385"/>
                    <a:pt x="48673" y="7384"/>
                  </a:cubicBezTo>
                  <a:cubicBezTo>
                    <a:pt x="48328" y="7372"/>
                    <a:pt x="48030" y="7301"/>
                    <a:pt x="47768" y="7218"/>
                  </a:cubicBezTo>
                  <a:cubicBezTo>
                    <a:pt x="47506" y="7146"/>
                    <a:pt x="47256" y="7051"/>
                    <a:pt x="46935" y="7003"/>
                  </a:cubicBezTo>
                  <a:cubicBezTo>
                    <a:pt x="46796" y="6982"/>
                    <a:pt x="46637" y="6970"/>
                    <a:pt x="46481" y="6970"/>
                  </a:cubicBezTo>
                  <a:cubicBezTo>
                    <a:pt x="46290" y="6970"/>
                    <a:pt x="46103" y="6988"/>
                    <a:pt x="45959" y="7027"/>
                  </a:cubicBezTo>
                  <a:cubicBezTo>
                    <a:pt x="45637" y="7134"/>
                    <a:pt x="45839" y="7289"/>
                    <a:pt x="45828" y="7444"/>
                  </a:cubicBezTo>
                  <a:cubicBezTo>
                    <a:pt x="45828" y="7563"/>
                    <a:pt x="45494" y="7658"/>
                    <a:pt x="45161" y="7706"/>
                  </a:cubicBezTo>
                  <a:cubicBezTo>
                    <a:pt x="44827" y="7741"/>
                    <a:pt x="44470" y="7753"/>
                    <a:pt x="44161" y="7813"/>
                  </a:cubicBezTo>
                  <a:cubicBezTo>
                    <a:pt x="43851" y="7872"/>
                    <a:pt x="43613" y="7979"/>
                    <a:pt x="43292" y="8015"/>
                  </a:cubicBezTo>
                  <a:cubicBezTo>
                    <a:pt x="43168" y="8035"/>
                    <a:pt x="43022" y="8045"/>
                    <a:pt x="42874" y="8045"/>
                  </a:cubicBezTo>
                  <a:cubicBezTo>
                    <a:pt x="42495" y="8045"/>
                    <a:pt x="42109" y="7980"/>
                    <a:pt x="42101" y="7860"/>
                  </a:cubicBezTo>
                  <a:cubicBezTo>
                    <a:pt x="42101" y="7741"/>
                    <a:pt x="41779" y="7622"/>
                    <a:pt x="41422" y="7622"/>
                  </a:cubicBezTo>
                  <a:cubicBezTo>
                    <a:pt x="41404" y="7622"/>
                    <a:pt x="41385" y="7622"/>
                    <a:pt x="41367" y="7622"/>
                  </a:cubicBezTo>
                  <a:cubicBezTo>
                    <a:pt x="40953" y="7622"/>
                    <a:pt x="40627" y="7747"/>
                    <a:pt x="40410" y="7884"/>
                  </a:cubicBezTo>
                  <a:cubicBezTo>
                    <a:pt x="40184" y="8015"/>
                    <a:pt x="40005" y="8182"/>
                    <a:pt x="39624" y="8265"/>
                  </a:cubicBezTo>
                  <a:cubicBezTo>
                    <a:pt x="39517" y="8360"/>
                    <a:pt x="39196" y="8396"/>
                    <a:pt x="38910" y="8396"/>
                  </a:cubicBezTo>
                  <a:cubicBezTo>
                    <a:pt x="38624" y="8396"/>
                    <a:pt x="38339" y="8360"/>
                    <a:pt x="38053" y="8349"/>
                  </a:cubicBezTo>
                  <a:cubicBezTo>
                    <a:pt x="37791" y="8349"/>
                    <a:pt x="37505" y="8360"/>
                    <a:pt x="37327" y="8432"/>
                  </a:cubicBezTo>
                  <a:cubicBezTo>
                    <a:pt x="37148" y="8491"/>
                    <a:pt x="37112" y="8670"/>
                    <a:pt x="37315" y="8730"/>
                  </a:cubicBezTo>
                  <a:cubicBezTo>
                    <a:pt x="37386" y="8801"/>
                    <a:pt x="37457" y="8872"/>
                    <a:pt x="37457" y="8944"/>
                  </a:cubicBezTo>
                  <a:cubicBezTo>
                    <a:pt x="37457" y="9027"/>
                    <a:pt x="37374" y="9111"/>
                    <a:pt x="37207" y="9146"/>
                  </a:cubicBezTo>
                  <a:cubicBezTo>
                    <a:pt x="37077" y="9181"/>
                    <a:pt x="36919" y="9195"/>
                    <a:pt x="36756" y="9195"/>
                  </a:cubicBezTo>
                  <a:cubicBezTo>
                    <a:pt x="36530" y="9195"/>
                    <a:pt x="36293" y="9169"/>
                    <a:pt x="36100" y="9134"/>
                  </a:cubicBezTo>
                  <a:cubicBezTo>
                    <a:pt x="36010" y="9120"/>
                    <a:pt x="35917" y="9113"/>
                    <a:pt x="35824" y="9113"/>
                  </a:cubicBezTo>
                  <a:cubicBezTo>
                    <a:pt x="35462" y="9113"/>
                    <a:pt x="35101" y="9214"/>
                    <a:pt x="34921" y="9337"/>
                  </a:cubicBezTo>
                  <a:cubicBezTo>
                    <a:pt x="34707" y="9492"/>
                    <a:pt x="34671" y="9658"/>
                    <a:pt x="34517" y="9825"/>
                  </a:cubicBezTo>
                  <a:cubicBezTo>
                    <a:pt x="34362" y="9980"/>
                    <a:pt x="34005" y="10146"/>
                    <a:pt x="33517" y="10146"/>
                  </a:cubicBezTo>
                  <a:cubicBezTo>
                    <a:pt x="33016" y="10135"/>
                    <a:pt x="32671" y="9980"/>
                    <a:pt x="32409" y="9825"/>
                  </a:cubicBezTo>
                  <a:cubicBezTo>
                    <a:pt x="32100" y="9646"/>
                    <a:pt x="31778" y="9480"/>
                    <a:pt x="31469" y="9301"/>
                  </a:cubicBezTo>
                  <a:cubicBezTo>
                    <a:pt x="31361" y="9242"/>
                    <a:pt x="31254" y="9170"/>
                    <a:pt x="31254" y="9099"/>
                  </a:cubicBezTo>
                  <a:cubicBezTo>
                    <a:pt x="31254" y="8980"/>
                    <a:pt x="31588" y="8896"/>
                    <a:pt x="31921" y="8872"/>
                  </a:cubicBezTo>
                  <a:cubicBezTo>
                    <a:pt x="32015" y="8865"/>
                    <a:pt x="32111" y="8863"/>
                    <a:pt x="32209" y="8863"/>
                  </a:cubicBezTo>
                  <a:cubicBezTo>
                    <a:pt x="32444" y="8863"/>
                    <a:pt x="32685" y="8879"/>
                    <a:pt x="32921" y="8896"/>
                  </a:cubicBezTo>
                  <a:cubicBezTo>
                    <a:pt x="33059" y="8906"/>
                    <a:pt x="33204" y="8912"/>
                    <a:pt x="33346" y="8912"/>
                  </a:cubicBezTo>
                  <a:cubicBezTo>
                    <a:pt x="33548" y="8912"/>
                    <a:pt x="33747" y="8900"/>
                    <a:pt x="33921" y="8872"/>
                  </a:cubicBezTo>
                  <a:cubicBezTo>
                    <a:pt x="34433" y="8765"/>
                    <a:pt x="34529" y="8503"/>
                    <a:pt x="34255" y="8325"/>
                  </a:cubicBezTo>
                  <a:cubicBezTo>
                    <a:pt x="33981" y="8134"/>
                    <a:pt x="33671" y="7979"/>
                    <a:pt x="33088" y="7944"/>
                  </a:cubicBezTo>
                  <a:cubicBezTo>
                    <a:pt x="31588" y="7825"/>
                    <a:pt x="29945" y="7694"/>
                    <a:pt x="28980" y="7277"/>
                  </a:cubicBezTo>
                  <a:cubicBezTo>
                    <a:pt x="28635" y="7134"/>
                    <a:pt x="28385" y="6944"/>
                    <a:pt x="27909" y="6848"/>
                  </a:cubicBezTo>
                  <a:cubicBezTo>
                    <a:pt x="27674" y="6799"/>
                    <a:pt x="27403" y="6778"/>
                    <a:pt x="27128" y="6778"/>
                  </a:cubicBezTo>
                  <a:cubicBezTo>
                    <a:pt x="26873" y="6778"/>
                    <a:pt x="26613" y="6796"/>
                    <a:pt x="26373" y="6825"/>
                  </a:cubicBezTo>
                  <a:cubicBezTo>
                    <a:pt x="25873" y="6884"/>
                    <a:pt x="25492" y="7051"/>
                    <a:pt x="24992" y="7110"/>
                  </a:cubicBezTo>
                  <a:cubicBezTo>
                    <a:pt x="22837" y="7384"/>
                    <a:pt x="21348" y="8003"/>
                    <a:pt x="19991" y="8646"/>
                  </a:cubicBezTo>
                  <a:cubicBezTo>
                    <a:pt x="19265" y="8992"/>
                    <a:pt x="19027" y="9420"/>
                    <a:pt x="18610" y="9825"/>
                  </a:cubicBezTo>
                  <a:cubicBezTo>
                    <a:pt x="18205" y="10218"/>
                    <a:pt x="17443" y="10646"/>
                    <a:pt x="16348" y="10825"/>
                  </a:cubicBezTo>
                  <a:cubicBezTo>
                    <a:pt x="16157" y="10861"/>
                    <a:pt x="15955" y="10897"/>
                    <a:pt x="15788" y="10944"/>
                  </a:cubicBezTo>
                  <a:cubicBezTo>
                    <a:pt x="15633" y="11004"/>
                    <a:pt x="15514" y="11075"/>
                    <a:pt x="15550" y="11158"/>
                  </a:cubicBezTo>
                  <a:cubicBezTo>
                    <a:pt x="15586" y="11230"/>
                    <a:pt x="15740" y="11289"/>
                    <a:pt x="15812" y="11373"/>
                  </a:cubicBezTo>
                  <a:cubicBezTo>
                    <a:pt x="15883" y="11444"/>
                    <a:pt x="15860" y="11528"/>
                    <a:pt x="15824" y="11599"/>
                  </a:cubicBezTo>
                  <a:cubicBezTo>
                    <a:pt x="15752" y="11801"/>
                    <a:pt x="15752" y="12004"/>
                    <a:pt x="15740" y="12194"/>
                  </a:cubicBezTo>
                  <a:cubicBezTo>
                    <a:pt x="15729" y="12301"/>
                    <a:pt x="15812" y="12409"/>
                    <a:pt x="16002" y="12480"/>
                  </a:cubicBezTo>
                  <a:cubicBezTo>
                    <a:pt x="16163" y="12546"/>
                    <a:pt x="16400" y="12583"/>
                    <a:pt x="16628" y="12583"/>
                  </a:cubicBezTo>
                  <a:cubicBezTo>
                    <a:pt x="16686" y="12583"/>
                    <a:pt x="16744" y="12580"/>
                    <a:pt x="16800" y="12575"/>
                  </a:cubicBezTo>
                  <a:cubicBezTo>
                    <a:pt x="17253" y="12516"/>
                    <a:pt x="17419" y="12313"/>
                    <a:pt x="17860" y="12254"/>
                  </a:cubicBezTo>
                  <a:cubicBezTo>
                    <a:pt x="17947" y="12240"/>
                    <a:pt x="18037" y="12234"/>
                    <a:pt x="18127" y="12234"/>
                  </a:cubicBezTo>
                  <a:cubicBezTo>
                    <a:pt x="18501" y="12234"/>
                    <a:pt x="18871" y="12343"/>
                    <a:pt x="19015" y="12468"/>
                  </a:cubicBezTo>
                  <a:cubicBezTo>
                    <a:pt x="19193" y="12623"/>
                    <a:pt x="19039" y="12802"/>
                    <a:pt x="19169" y="12968"/>
                  </a:cubicBezTo>
                  <a:cubicBezTo>
                    <a:pt x="19277" y="13111"/>
                    <a:pt x="19384" y="13254"/>
                    <a:pt x="19491" y="13397"/>
                  </a:cubicBezTo>
                  <a:cubicBezTo>
                    <a:pt x="19574" y="13516"/>
                    <a:pt x="19693" y="13635"/>
                    <a:pt x="20003" y="13683"/>
                  </a:cubicBezTo>
                  <a:cubicBezTo>
                    <a:pt x="20073" y="13691"/>
                    <a:pt x="20145" y="13695"/>
                    <a:pt x="20219" y="13695"/>
                  </a:cubicBezTo>
                  <a:cubicBezTo>
                    <a:pt x="20448" y="13695"/>
                    <a:pt x="20689" y="13659"/>
                    <a:pt x="20896" y="13623"/>
                  </a:cubicBezTo>
                  <a:cubicBezTo>
                    <a:pt x="21325" y="13552"/>
                    <a:pt x="21753" y="13468"/>
                    <a:pt x="22075" y="13349"/>
                  </a:cubicBezTo>
                  <a:cubicBezTo>
                    <a:pt x="22396" y="13230"/>
                    <a:pt x="22622" y="13052"/>
                    <a:pt x="22563" y="12885"/>
                  </a:cubicBezTo>
                  <a:cubicBezTo>
                    <a:pt x="22277" y="11992"/>
                    <a:pt x="21467" y="10920"/>
                    <a:pt x="23063" y="10218"/>
                  </a:cubicBezTo>
                  <a:cubicBezTo>
                    <a:pt x="23396" y="10075"/>
                    <a:pt x="23753" y="9932"/>
                    <a:pt x="24134" y="9801"/>
                  </a:cubicBezTo>
                  <a:cubicBezTo>
                    <a:pt x="24396" y="9718"/>
                    <a:pt x="24682" y="9623"/>
                    <a:pt x="25015" y="9575"/>
                  </a:cubicBezTo>
                  <a:cubicBezTo>
                    <a:pt x="25226" y="9537"/>
                    <a:pt x="25461" y="9514"/>
                    <a:pt x="25693" y="9514"/>
                  </a:cubicBezTo>
                  <a:cubicBezTo>
                    <a:pt x="25827" y="9514"/>
                    <a:pt x="25960" y="9522"/>
                    <a:pt x="26087" y="9539"/>
                  </a:cubicBezTo>
                  <a:cubicBezTo>
                    <a:pt x="26444" y="9575"/>
                    <a:pt x="26730" y="9694"/>
                    <a:pt x="26730" y="9825"/>
                  </a:cubicBezTo>
                  <a:cubicBezTo>
                    <a:pt x="26730" y="9944"/>
                    <a:pt x="26504" y="10051"/>
                    <a:pt x="26289" y="10135"/>
                  </a:cubicBezTo>
                  <a:cubicBezTo>
                    <a:pt x="25908" y="10301"/>
                    <a:pt x="25646" y="10468"/>
                    <a:pt x="25230" y="10623"/>
                  </a:cubicBezTo>
                  <a:cubicBezTo>
                    <a:pt x="24694" y="10801"/>
                    <a:pt x="24587" y="11135"/>
                    <a:pt x="25004" y="11349"/>
                  </a:cubicBezTo>
                  <a:cubicBezTo>
                    <a:pt x="25354" y="11545"/>
                    <a:pt x="26035" y="11616"/>
                    <a:pt x="26706" y="11616"/>
                  </a:cubicBezTo>
                  <a:cubicBezTo>
                    <a:pt x="26810" y="11616"/>
                    <a:pt x="26914" y="11614"/>
                    <a:pt x="27016" y="11611"/>
                  </a:cubicBezTo>
                  <a:cubicBezTo>
                    <a:pt x="27197" y="11605"/>
                    <a:pt x="27379" y="11602"/>
                    <a:pt x="27560" y="11602"/>
                  </a:cubicBezTo>
                  <a:cubicBezTo>
                    <a:pt x="28104" y="11602"/>
                    <a:pt x="28644" y="11629"/>
                    <a:pt x="29171" y="11682"/>
                  </a:cubicBezTo>
                  <a:cubicBezTo>
                    <a:pt x="29421" y="11694"/>
                    <a:pt x="29695" y="11742"/>
                    <a:pt x="29707" y="11825"/>
                  </a:cubicBezTo>
                  <a:cubicBezTo>
                    <a:pt x="29730" y="11920"/>
                    <a:pt x="29456" y="11968"/>
                    <a:pt x="29218" y="11992"/>
                  </a:cubicBezTo>
                  <a:cubicBezTo>
                    <a:pt x="28694" y="12040"/>
                    <a:pt x="28135" y="12004"/>
                    <a:pt x="27647" y="12087"/>
                  </a:cubicBezTo>
                  <a:cubicBezTo>
                    <a:pt x="27028" y="12182"/>
                    <a:pt x="26659" y="12480"/>
                    <a:pt x="26932" y="12706"/>
                  </a:cubicBezTo>
                  <a:cubicBezTo>
                    <a:pt x="27087" y="12825"/>
                    <a:pt x="26730" y="12956"/>
                    <a:pt x="26373" y="12992"/>
                  </a:cubicBezTo>
                  <a:cubicBezTo>
                    <a:pt x="26016" y="13028"/>
                    <a:pt x="25623" y="13028"/>
                    <a:pt x="25313" y="13099"/>
                  </a:cubicBezTo>
                  <a:cubicBezTo>
                    <a:pt x="24742" y="13230"/>
                    <a:pt x="24801" y="13516"/>
                    <a:pt x="24563" y="13742"/>
                  </a:cubicBezTo>
                  <a:cubicBezTo>
                    <a:pt x="24242" y="14040"/>
                    <a:pt x="23325" y="14218"/>
                    <a:pt x="22408" y="14254"/>
                  </a:cubicBezTo>
                  <a:cubicBezTo>
                    <a:pt x="22196" y="14262"/>
                    <a:pt x="21982" y="14266"/>
                    <a:pt x="21765" y="14266"/>
                  </a:cubicBezTo>
                  <a:cubicBezTo>
                    <a:pt x="21056" y="14266"/>
                    <a:pt x="20330" y="14225"/>
                    <a:pt x="19646" y="14171"/>
                  </a:cubicBezTo>
                  <a:cubicBezTo>
                    <a:pt x="18931" y="14111"/>
                    <a:pt x="18348" y="13897"/>
                    <a:pt x="18229" y="13647"/>
                  </a:cubicBezTo>
                  <a:cubicBezTo>
                    <a:pt x="18205" y="13587"/>
                    <a:pt x="18205" y="13516"/>
                    <a:pt x="18134" y="13456"/>
                  </a:cubicBezTo>
                  <a:cubicBezTo>
                    <a:pt x="18074" y="13397"/>
                    <a:pt x="17931" y="13337"/>
                    <a:pt x="17753" y="13337"/>
                  </a:cubicBezTo>
                  <a:cubicBezTo>
                    <a:pt x="17526" y="13337"/>
                    <a:pt x="17348" y="13409"/>
                    <a:pt x="17324" y="13492"/>
                  </a:cubicBezTo>
                  <a:cubicBezTo>
                    <a:pt x="17300" y="13564"/>
                    <a:pt x="17384" y="13647"/>
                    <a:pt x="17479" y="13718"/>
                  </a:cubicBezTo>
                  <a:cubicBezTo>
                    <a:pt x="17622" y="13837"/>
                    <a:pt x="17753" y="13921"/>
                    <a:pt x="17729" y="14064"/>
                  </a:cubicBezTo>
                  <a:cubicBezTo>
                    <a:pt x="17717" y="14195"/>
                    <a:pt x="17455" y="14314"/>
                    <a:pt x="17145" y="14397"/>
                  </a:cubicBezTo>
                  <a:cubicBezTo>
                    <a:pt x="16836" y="14480"/>
                    <a:pt x="16479" y="14528"/>
                    <a:pt x="16121" y="14587"/>
                  </a:cubicBezTo>
                  <a:cubicBezTo>
                    <a:pt x="14764" y="14814"/>
                    <a:pt x="13407" y="15159"/>
                    <a:pt x="12859" y="15647"/>
                  </a:cubicBezTo>
                  <a:cubicBezTo>
                    <a:pt x="12669" y="15814"/>
                    <a:pt x="12109" y="15897"/>
                    <a:pt x="11609" y="15969"/>
                  </a:cubicBezTo>
                  <a:cubicBezTo>
                    <a:pt x="11061" y="16040"/>
                    <a:pt x="10514" y="16100"/>
                    <a:pt x="9978" y="16171"/>
                  </a:cubicBezTo>
                  <a:cubicBezTo>
                    <a:pt x="9490" y="16231"/>
                    <a:pt x="8942" y="16326"/>
                    <a:pt x="8847" y="16492"/>
                  </a:cubicBezTo>
                  <a:cubicBezTo>
                    <a:pt x="8752" y="16659"/>
                    <a:pt x="9085" y="16802"/>
                    <a:pt x="9442" y="16909"/>
                  </a:cubicBezTo>
                  <a:cubicBezTo>
                    <a:pt x="9799" y="17016"/>
                    <a:pt x="10228" y="17100"/>
                    <a:pt x="10406" y="17254"/>
                  </a:cubicBezTo>
                  <a:cubicBezTo>
                    <a:pt x="10561" y="17374"/>
                    <a:pt x="10514" y="17516"/>
                    <a:pt x="10311" y="17624"/>
                  </a:cubicBezTo>
                  <a:cubicBezTo>
                    <a:pt x="10097" y="17731"/>
                    <a:pt x="9728" y="17790"/>
                    <a:pt x="9347" y="17790"/>
                  </a:cubicBezTo>
                  <a:cubicBezTo>
                    <a:pt x="8609" y="17802"/>
                    <a:pt x="7835" y="17802"/>
                    <a:pt x="7156" y="17909"/>
                  </a:cubicBezTo>
                  <a:cubicBezTo>
                    <a:pt x="6239" y="18052"/>
                    <a:pt x="5846" y="18374"/>
                    <a:pt x="5561" y="18707"/>
                  </a:cubicBezTo>
                  <a:cubicBezTo>
                    <a:pt x="5215" y="19124"/>
                    <a:pt x="5644" y="19600"/>
                    <a:pt x="6596" y="19862"/>
                  </a:cubicBezTo>
                  <a:cubicBezTo>
                    <a:pt x="7156" y="20023"/>
                    <a:pt x="7879" y="20105"/>
                    <a:pt x="8598" y="20105"/>
                  </a:cubicBezTo>
                  <a:cubicBezTo>
                    <a:pt x="9104" y="20105"/>
                    <a:pt x="9607" y="20065"/>
                    <a:pt x="10049" y="19981"/>
                  </a:cubicBezTo>
                  <a:cubicBezTo>
                    <a:pt x="12109" y="19588"/>
                    <a:pt x="12454" y="18528"/>
                    <a:pt x="14455" y="18124"/>
                  </a:cubicBezTo>
                  <a:cubicBezTo>
                    <a:pt x="15490" y="17909"/>
                    <a:pt x="16753" y="17909"/>
                    <a:pt x="17943" y="17909"/>
                  </a:cubicBezTo>
                  <a:cubicBezTo>
                    <a:pt x="19943" y="17921"/>
                    <a:pt x="21217" y="18755"/>
                    <a:pt x="21753" y="19433"/>
                  </a:cubicBezTo>
                  <a:cubicBezTo>
                    <a:pt x="21848" y="19552"/>
                    <a:pt x="21956" y="19683"/>
                    <a:pt x="22277" y="19731"/>
                  </a:cubicBezTo>
                  <a:cubicBezTo>
                    <a:pt x="22355" y="19746"/>
                    <a:pt x="22439" y="19753"/>
                    <a:pt x="22522" y="19753"/>
                  </a:cubicBezTo>
                  <a:cubicBezTo>
                    <a:pt x="22706" y="19753"/>
                    <a:pt x="22892" y="19720"/>
                    <a:pt x="23039" y="19671"/>
                  </a:cubicBezTo>
                  <a:cubicBezTo>
                    <a:pt x="23241" y="19612"/>
                    <a:pt x="23372" y="19529"/>
                    <a:pt x="23491" y="19445"/>
                  </a:cubicBezTo>
                  <a:cubicBezTo>
                    <a:pt x="23694" y="19302"/>
                    <a:pt x="23896" y="19148"/>
                    <a:pt x="23801" y="18993"/>
                  </a:cubicBezTo>
                  <a:cubicBezTo>
                    <a:pt x="23658" y="18778"/>
                    <a:pt x="22991" y="18659"/>
                    <a:pt x="22432" y="18552"/>
                  </a:cubicBezTo>
                  <a:cubicBezTo>
                    <a:pt x="21706" y="18397"/>
                    <a:pt x="21063" y="18195"/>
                    <a:pt x="20574" y="17945"/>
                  </a:cubicBezTo>
                  <a:cubicBezTo>
                    <a:pt x="20384" y="17850"/>
                    <a:pt x="20217" y="17731"/>
                    <a:pt x="20372" y="17635"/>
                  </a:cubicBezTo>
                  <a:cubicBezTo>
                    <a:pt x="20476" y="17569"/>
                    <a:pt x="20709" y="17533"/>
                    <a:pt x="20931" y="17533"/>
                  </a:cubicBezTo>
                  <a:cubicBezTo>
                    <a:pt x="20988" y="17533"/>
                    <a:pt x="21045" y="17535"/>
                    <a:pt x="21098" y="17540"/>
                  </a:cubicBezTo>
                  <a:cubicBezTo>
                    <a:pt x="21372" y="17564"/>
                    <a:pt x="21598" y="17624"/>
                    <a:pt x="21813" y="17695"/>
                  </a:cubicBezTo>
                  <a:cubicBezTo>
                    <a:pt x="23682" y="18231"/>
                    <a:pt x="25325" y="18886"/>
                    <a:pt x="25885" y="19707"/>
                  </a:cubicBezTo>
                  <a:cubicBezTo>
                    <a:pt x="25956" y="19802"/>
                    <a:pt x="26016" y="19910"/>
                    <a:pt x="26158" y="19993"/>
                  </a:cubicBezTo>
                  <a:cubicBezTo>
                    <a:pt x="26302" y="20070"/>
                    <a:pt x="26547" y="20137"/>
                    <a:pt x="26800" y="20137"/>
                  </a:cubicBezTo>
                  <a:cubicBezTo>
                    <a:pt x="26821" y="20137"/>
                    <a:pt x="26841" y="20137"/>
                    <a:pt x="26861" y="20136"/>
                  </a:cubicBezTo>
                  <a:cubicBezTo>
                    <a:pt x="27242" y="20112"/>
                    <a:pt x="27480" y="19969"/>
                    <a:pt x="27468" y="19838"/>
                  </a:cubicBezTo>
                  <a:cubicBezTo>
                    <a:pt x="27456" y="19707"/>
                    <a:pt x="27278" y="19576"/>
                    <a:pt x="27147" y="19457"/>
                  </a:cubicBezTo>
                  <a:cubicBezTo>
                    <a:pt x="27016" y="19326"/>
                    <a:pt x="26932" y="19183"/>
                    <a:pt x="27099" y="19064"/>
                  </a:cubicBezTo>
                  <a:cubicBezTo>
                    <a:pt x="27236" y="19027"/>
                    <a:pt x="27409" y="19011"/>
                    <a:pt x="27587" y="19011"/>
                  </a:cubicBezTo>
                  <a:cubicBezTo>
                    <a:pt x="27811" y="19011"/>
                    <a:pt x="28045" y="19036"/>
                    <a:pt x="28230" y="19076"/>
                  </a:cubicBezTo>
                  <a:cubicBezTo>
                    <a:pt x="28564" y="19159"/>
                    <a:pt x="28790" y="19279"/>
                    <a:pt x="28992" y="19409"/>
                  </a:cubicBezTo>
                  <a:cubicBezTo>
                    <a:pt x="29504" y="19695"/>
                    <a:pt x="30016" y="19981"/>
                    <a:pt x="30528" y="20279"/>
                  </a:cubicBezTo>
                  <a:cubicBezTo>
                    <a:pt x="30826" y="20433"/>
                    <a:pt x="31254" y="20541"/>
                    <a:pt x="31814" y="20564"/>
                  </a:cubicBezTo>
                  <a:cubicBezTo>
                    <a:pt x="31872" y="20566"/>
                    <a:pt x="31931" y="20566"/>
                    <a:pt x="31989" y="20566"/>
                  </a:cubicBezTo>
                  <a:cubicBezTo>
                    <a:pt x="32479" y="20566"/>
                    <a:pt x="32967" y="20525"/>
                    <a:pt x="33445" y="20493"/>
                  </a:cubicBezTo>
                  <a:cubicBezTo>
                    <a:pt x="33752" y="20473"/>
                    <a:pt x="34066" y="20457"/>
                    <a:pt x="34373" y="20457"/>
                  </a:cubicBezTo>
                  <a:cubicBezTo>
                    <a:pt x="34614" y="20457"/>
                    <a:pt x="34851" y="20467"/>
                    <a:pt x="35076" y="20493"/>
                  </a:cubicBezTo>
                  <a:cubicBezTo>
                    <a:pt x="35767" y="20588"/>
                    <a:pt x="36255" y="20838"/>
                    <a:pt x="36219" y="21088"/>
                  </a:cubicBezTo>
                  <a:cubicBezTo>
                    <a:pt x="36195" y="21326"/>
                    <a:pt x="35862" y="21553"/>
                    <a:pt x="35255" y="21648"/>
                  </a:cubicBezTo>
                  <a:cubicBezTo>
                    <a:pt x="34768" y="21736"/>
                    <a:pt x="34209" y="21743"/>
                    <a:pt x="33657" y="21743"/>
                  </a:cubicBezTo>
                  <a:cubicBezTo>
                    <a:pt x="33534" y="21743"/>
                    <a:pt x="33412" y="21743"/>
                    <a:pt x="33290" y="21743"/>
                  </a:cubicBezTo>
                  <a:cubicBezTo>
                    <a:pt x="32219" y="21731"/>
                    <a:pt x="31147" y="21719"/>
                    <a:pt x="30076" y="21707"/>
                  </a:cubicBezTo>
                  <a:cubicBezTo>
                    <a:pt x="29349" y="21707"/>
                    <a:pt x="28599" y="21695"/>
                    <a:pt x="27909" y="21624"/>
                  </a:cubicBezTo>
                  <a:cubicBezTo>
                    <a:pt x="27374" y="21558"/>
                    <a:pt x="26818" y="21456"/>
                    <a:pt x="26280" y="21456"/>
                  </a:cubicBezTo>
                  <a:cubicBezTo>
                    <a:pt x="26135" y="21456"/>
                    <a:pt x="25991" y="21463"/>
                    <a:pt x="25849" y="21481"/>
                  </a:cubicBezTo>
                  <a:cubicBezTo>
                    <a:pt x="25432" y="21541"/>
                    <a:pt x="25158" y="21672"/>
                    <a:pt x="24884" y="21791"/>
                  </a:cubicBezTo>
                  <a:cubicBezTo>
                    <a:pt x="24623" y="21922"/>
                    <a:pt x="24301" y="22053"/>
                    <a:pt x="23872" y="22088"/>
                  </a:cubicBezTo>
                  <a:cubicBezTo>
                    <a:pt x="23835" y="22090"/>
                    <a:pt x="23796" y="22091"/>
                    <a:pt x="23757" y="22091"/>
                  </a:cubicBezTo>
                  <a:cubicBezTo>
                    <a:pt x="23344" y="22091"/>
                    <a:pt x="22903" y="21980"/>
                    <a:pt x="22979" y="21838"/>
                  </a:cubicBezTo>
                  <a:cubicBezTo>
                    <a:pt x="22503" y="21565"/>
                    <a:pt x="21408" y="21362"/>
                    <a:pt x="20503" y="21326"/>
                  </a:cubicBezTo>
                  <a:cubicBezTo>
                    <a:pt x="20193" y="21314"/>
                    <a:pt x="19860" y="21314"/>
                    <a:pt x="19622" y="21243"/>
                  </a:cubicBezTo>
                  <a:cubicBezTo>
                    <a:pt x="19229" y="21136"/>
                    <a:pt x="19372" y="20922"/>
                    <a:pt x="19372" y="20743"/>
                  </a:cubicBezTo>
                  <a:cubicBezTo>
                    <a:pt x="19372" y="20433"/>
                    <a:pt x="18788" y="20124"/>
                    <a:pt x="17967" y="20005"/>
                  </a:cubicBezTo>
                  <a:cubicBezTo>
                    <a:pt x="17523" y="19945"/>
                    <a:pt x="17048" y="19921"/>
                    <a:pt x="16564" y="19921"/>
                  </a:cubicBezTo>
                  <a:cubicBezTo>
                    <a:pt x="15787" y="19921"/>
                    <a:pt x="14986" y="19984"/>
                    <a:pt x="14252" y="20064"/>
                  </a:cubicBezTo>
                  <a:cubicBezTo>
                    <a:pt x="13050" y="20207"/>
                    <a:pt x="11907" y="20398"/>
                    <a:pt x="10668" y="20469"/>
                  </a:cubicBezTo>
                  <a:cubicBezTo>
                    <a:pt x="10145" y="20493"/>
                    <a:pt x="9609" y="20493"/>
                    <a:pt x="9109" y="20552"/>
                  </a:cubicBezTo>
                  <a:cubicBezTo>
                    <a:pt x="8597" y="20600"/>
                    <a:pt x="8109" y="20707"/>
                    <a:pt x="7930" y="20886"/>
                  </a:cubicBezTo>
                  <a:cubicBezTo>
                    <a:pt x="7025" y="21731"/>
                    <a:pt x="4680" y="22338"/>
                    <a:pt x="3144" y="23065"/>
                  </a:cubicBezTo>
                  <a:cubicBezTo>
                    <a:pt x="2132" y="23541"/>
                    <a:pt x="1096" y="24029"/>
                    <a:pt x="524" y="24601"/>
                  </a:cubicBezTo>
                  <a:cubicBezTo>
                    <a:pt x="227" y="24886"/>
                    <a:pt x="262" y="25184"/>
                    <a:pt x="203" y="25494"/>
                  </a:cubicBezTo>
                  <a:cubicBezTo>
                    <a:pt x="155" y="25696"/>
                    <a:pt x="108" y="25886"/>
                    <a:pt x="60" y="26089"/>
                  </a:cubicBezTo>
                  <a:cubicBezTo>
                    <a:pt x="36" y="26208"/>
                    <a:pt x="0" y="26339"/>
                    <a:pt x="36" y="26458"/>
                  </a:cubicBezTo>
                  <a:cubicBezTo>
                    <a:pt x="96" y="26672"/>
                    <a:pt x="322" y="26875"/>
                    <a:pt x="703" y="27041"/>
                  </a:cubicBezTo>
                  <a:cubicBezTo>
                    <a:pt x="1822" y="27149"/>
                    <a:pt x="2417" y="27637"/>
                    <a:pt x="2775" y="28018"/>
                  </a:cubicBezTo>
                  <a:cubicBezTo>
                    <a:pt x="3132" y="28411"/>
                    <a:pt x="3429" y="28827"/>
                    <a:pt x="4322" y="29089"/>
                  </a:cubicBezTo>
                  <a:cubicBezTo>
                    <a:pt x="4877" y="29243"/>
                    <a:pt x="5590" y="29311"/>
                    <a:pt x="6313" y="29311"/>
                  </a:cubicBezTo>
                  <a:cubicBezTo>
                    <a:pt x="6599" y="29311"/>
                    <a:pt x="6887" y="29300"/>
                    <a:pt x="7168" y="29280"/>
                  </a:cubicBezTo>
                  <a:cubicBezTo>
                    <a:pt x="8144" y="29220"/>
                    <a:pt x="9037" y="29054"/>
                    <a:pt x="9930" y="28899"/>
                  </a:cubicBezTo>
                  <a:cubicBezTo>
                    <a:pt x="10506" y="28793"/>
                    <a:pt x="11132" y="28749"/>
                    <a:pt x="11777" y="28749"/>
                  </a:cubicBezTo>
                  <a:cubicBezTo>
                    <a:pt x="13384" y="28749"/>
                    <a:pt x="15116" y="29023"/>
                    <a:pt x="16526" y="29304"/>
                  </a:cubicBezTo>
                  <a:cubicBezTo>
                    <a:pt x="16883" y="29375"/>
                    <a:pt x="17264" y="29435"/>
                    <a:pt x="17586" y="29518"/>
                  </a:cubicBezTo>
                  <a:cubicBezTo>
                    <a:pt x="18050" y="29661"/>
                    <a:pt x="18562" y="29816"/>
                    <a:pt x="18550" y="30030"/>
                  </a:cubicBezTo>
                  <a:cubicBezTo>
                    <a:pt x="18538" y="30197"/>
                    <a:pt x="18193" y="30327"/>
                    <a:pt x="18038" y="30494"/>
                  </a:cubicBezTo>
                  <a:cubicBezTo>
                    <a:pt x="17765" y="30756"/>
                    <a:pt x="18086" y="31078"/>
                    <a:pt x="18777" y="31232"/>
                  </a:cubicBezTo>
                  <a:cubicBezTo>
                    <a:pt x="20848" y="31685"/>
                    <a:pt x="21563" y="32780"/>
                    <a:pt x="20729" y="33590"/>
                  </a:cubicBezTo>
                  <a:cubicBezTo>
                    <a:pt x="20420" y="33876"/>
                    <a:pt x="19920" y="34149"/>
                    <a:pt x="19705" y="34447"/>
                  </a:cubicBezTo>
                  <a:cubicBezTo>
                    <a:pt x="19479" y="34757"/>
                    <a:pt x="19634" y="35126"/>
                    <a:pt x="20396" y="35292"/>
                  </a:cubicBezTo>
                  <a:cubicBezTo>
                    <a:pt x="21396" y="35519"/>
                    <a:pt x="21598" y="35983"/>
                    <a:pt x="21813" y="36388"/>
                  </a:cubicBezTo>
                  <a:cubicBezTo>
                    <a:pt x="21991" y="36721"/>
                    <a:pt x="21920" y="37066"/>
                    <a:pt x="22039" y="37400"/>
                  </a:cubicBezTo>
                  <a:cubicBezTo>
                    <a:pt x="22158" y="37745"/>
                    <a:pt x="22491" y="38090"/>
                    <a:pt x="23277" y="38293"/>
                  </a:cubicBezTo>
                  <a:cubicBezTo>
                    <a:pt x="24420" y="38590"/>
                    <a:pt x="23289" y="39352"/>
                    <a:pt x="24158" y="39745"/>
                  </a:cubicBezTo>
                  <a:cubicBezTo>
                    <a:pt x="24694" y="39995"/>
                    <a:pt x="25658" y="40055"/>
                    <a:pt x="26539" y="40055"/>
                  </a:cubicBezTo>
                  <a:cubicBezTo>
                    <a:pt x="28552" y="40043"/>
                    <a:pt x="30552" y="39745"/>
                    <a:pt x="31969" y="39245"/>
                  </a:cubicBezTo>
                  <a:cubicBezTo>
                    <a:pt x="32683" y="38995"/>
                    <a:pt x="33552" y="38757"/>
                    <a:pt x="33850" y="38412"/>
                  </a:cubicBezTo>
                  <a:cubicBezTo>
                    <a:pt x="34052" y="38186"/>
                    <a:pt x="34088" y="37947"/>
                    <a:pt x="34469" y="37757"/>
                  </a:cubicBezTo>
                  <a:cubicBezTo>
                    <a:pt x="34838" y="37566"/>
                    <a:pt x="35493" y="37459"/>
                    <a:pt x="36017" y="37316"/>
                  </a:cubicBezTo>
                  <a:cubicBezTo>
                    <a:pt x="36553" y="37174"/>
                    <a:pt x="36981" y="36924"/>
                    <a:pt x="36684" y="36721"/>
                  </a:cubicBezTo>
                  <a:cubicBezTo>
                    <a:pt x="36124" y="36340"/>
                    <a:pt x="36457" y="35828"/>
                    <a:pt x="37172" y="35483"/>
                  </a:cubicBezTo>
                  <a:cubicBezTo>
                    <a:pt x="37755" y="35197"/>
                    <a:pt x="38636" y="35019"/>
                    <a:pt x="39351" y="34780"/>
                  </a:cubicBezTo>
                  <a:cubicBezTo>
                    <a:pt x="40065" y="34542"/>
                    <a:pt x="40636" y="34185"/>
                    <a:pt x="40303" y="33864"/>
                  </a:cubicBezTo>
                  <a:cubicBezTo>
                    <a:pt x="39589" y="33173"/>
                    <a:pt x="39553" y="32411"/>
                    <a:pt x="40029" y="31697"/>
                  </a:cubicBezTo>
                  <a:cubicBezTo>
                    <a:pt x="40517" y="30982"/>
                    <a:pt x="41851" y="30327"/>
                    <a:pt x="43768" y="30042"/>
                  </a:cubicBezTo>
                  <a:cubicBezTo>
                    <a:pt x="45054" y="29839"/>
                    <a:pt x="46018" y="29470"/>
                    <a:pt x="46744" y="29054"/>
                  </a:cubicBezTo>
                  <a:cubicBezTo>
                    <a:pt x="47483" y="28625"/>
                    <a:pt x="47637" y="28053"/>
                    <a:pt x="46756" y="27660"/>
                  </a:cubicBezTo>
                  <a:cubicBezTo>
                    <a:pt x="46280" y="27458"/>
                    <a:pt x="45375" y="27363"/>
                    <a:pt x="44625" y="27315"/>
                  </a:cubicBezTo>
                  <a:cubicBezTo>
                    <a:pt x="43875" y="27268"/>
                    <a:pt x="43089" y="27244"/>
                    <a:pt x="42410" y="27113"/>
                  </a:cubicBezTo>
                  <a:cubicBezTo>
                    <a:pt x="41815" y="27006"/>
                    <a:pt x="41339" y="26815"/>
                    <a:pt x="41113" y="26589"/>
                  </a:cubicBezTo>
                  <a:cubicBezTo>
                    <a:pt x="40958" y="26434"/>
                    <a:pt x="40422" y="26363"/>
                    <a:pt x="40089" y="26244"/>
                  </a:cubicBezTo>
                  <a:cubicBezTo>
                    <a:pt x="39720" y="26113"/>
                    <a:pt x="39458" y="25946"/>
                    <a:pt x="39208" y="25791"/>
                  </a:cubicBezTo>
                  <a:cubicBezTo>
                    <a:pt x="38779" y="25505"/>
                    <a:pt x="38339" y="25232"/>
                    <a:pt x="37910" y="24946"/>
                  </a:cubicBezTo>
                  <a:cubicBezTo>
                    <a:pt x="36993" y="24362"/>
                    <a:pt x="36231" y="23720"/>
                    <a:pt x="35326" y="23124"/>
                  </a:cubicBezTo>
                  <a:cubicBezTo>
                    <a:pt x="35183" y="23041"/>
                    <a:pt x="35041" y="22934"/>
                    <a:pt x="35029" y="22838"/>
                  </a:cubicBezTo>
                  <a:cubicBezTo>
                    <a:pt x="35017" y="22731"/>
                    <a:pt x="35183" y="22612"/>
                    <a:pt x="35481" y="22588"/>
                  </a:cubicBezTo>
                  <a:cubicBezTo>
                    <a:pt x="35514" y="22586"/>
                    <a:pt x="35547" y="22585"/>
                    <a:pt x="35579" y="22585"/>
                  </a:cubicBezTo>
                  <a:cubicBezTo>
                    <a:pt x="35885" y="22585"/>
                    <a:pt x="36158" y="22681"/>
                    <a:pt x="36362" y="22767"/>
                  </a:cubicBezTo>
                  <a:cubicBezTo>
                    <a:pt x="38267" y="23553"/>
                    <a:pt x="39851" y="24446"/>
                    <a:pt x="41029" y="25398"/>
                  </a:cubicBezTo>
                  <a:cubicBezTo>
                    <a:pt x="41458" y="25744"/>
                    <a:pt x="41648" y="26113"/>
                    <a:pt x="42268" y="26410"/>
                  </a:cubicBezTo>
                  <a:cubicBezTo>
                    <a:pt x="42858" y="26694"/>
                    <a:pt x="43773" y="26924"/>
                    <a:pt x="44766" y="26924"/>
                  </a:cubicBezTo>
                  <a:cubicBezTo>
                    <a:pt x="44814" y="26924"/>
                    <a:pt x="44862" y="26923"/>
                    <a:pt x="44911" y="26922"/>
                  </a:cubicBezTo>
                  <a:cubicBezTo>
                    <a:pt x="45732" y="26910"/>
                    <a:pt x="46471" y="26756"/>
                    <a:pt x="47173" y="26613"/>
                  </a:cubicBezTo>
                  <a:lnTo>
                    <a:pt x="50364" y="25934"/>
                  </a:lnTo>
                  <a:cubicBezTo>
                    <a:pt x="51043" y="25779"/>
                    <a:pt x="51733" y="25636"/>
                    <a:pt x="52269" y="25434"/>
                  </a:cubicBezTo>
                  <a:cubicBezTo>
                    <a:pt x="52805" y="25232"/>
                    <a:pt x="53174" y="24958"/>
                    <a:pt x="53090" y="24672"/>
                  </a:cubicBezTo>
                  <a:cubicBezTo>
                    <a:pt x="53007" y="24398"/>
                    <a:pt x="52364" y="24136"/>
                    <a:pt x="51578" y="24124"/>
                  </a:cubicBezTo>
                  <a:cubicBezTo>
                    <a:pt x="50447" y="24124"/>
                    <a:pt x="49268" y="24053"/>
                    <a:pt x="48221" y="23910"/>
                  </a:cubicBezTo>
                  <a:cubicBezTo>
                    <a:pt x="47625" y="23827"/>
                    <a:pt x="46994" y="23708"/>
                    <a:pt x="46828" y="23481"/>
                  </a:cubicBezTo>
                  <a:cubicBezTo>
                    <a:pt x="46625" y="23231"/>
                    <a:pt x="46125" y="23017"/>
                    <a:pt x="45494" y="22874"/>
                  </a:cubicBezTo>
                  <a:cubicBezTo>
                    <a:pt x="45304" y="22827"/>
                    <a:pt x="45101" y="22791"/>
                    <a:pt x="44947" y="22731"/>
                  </a:cubicBezTo>
                  <a:cubicBezTo>
                    <a:pt x="44792" y="22672"/>
                    <a:pt x="44685" y="22588"/>
                    <a:pt x="44756" y="22517"/>
                  </a:cubicBezTo>
                  <a:cubicBezTo>
                    <a:pt x="44804" y="22457"/>
                    <a:pt x="44958" y="22410"/>
                    <a:pt x="45137" y="22386"/>
                  </a:cubicBezTo>
                  <a:cubicBezTo>
                    <a:pt x="45255" y="22378"/>
                    <a:pt x="45385" y="22369"/>
                    <a:pt x="45518" y="22369"/>
                  </a:cubicBezTo>
                  <a:cubicBezTo>
                    <a:pt x="45573" y="22369"/>
                    <a:pt x="45629" y="22371"/>
                    <a:pt x="45685" y="22374"/>
                  </a:cubicBezTo>
                  <a:cubicBezTo>
                    <a:pt x="46006" y="22386"/>
                    <a:pt x="46340" y="22410"/>
                    <a:pt x="46637" y="22457"/>
                  </a:cubicBezTo>
                  <a:cubicBezTo>
                    <a:pt x="47256" y="22588"/>
                    <a:pt x="47614" y="22838"/>
                    <a:pt x="48185" y="22993"/>
                  </a:cubicBezTo>
                  <a:cubicBezTo>
                    <a:pt x="48687" y="23132"/>
                    <a:pt x="49314" y="23223"/>
                    <a:pt x="49954" y="23223"/>
                  </a:cubicBezTo>
                  <a:cubicBezTo>
                    <a:pt x="50027" y="23223"/>
                    <a:pt x="50100" y="23222"/>
                    <a:pt x="50173" y="23219"/>
                  </a:cubicBezTo>
                  <a:cubicBezTo>
                    <a:pt x="50470" y="23210"/>
                    <a:pt x="50775" y="23177"/>
                    <a:pt x="51075" y="23177"/>
                  </a:cubicBezTo>
                  <a:cubicBezTo>
                    <a:pt x="51148" y="23177"/>
                    <a:pt x="51220" y="23179"/>
                    <a:pt x="51293" y="23184"/>
                  </a:cubicBezTo>
                  <a:cubicBezTo>
                    <a:pt x="51745" y="23208"/>
                    <a:pt x="52102" y="23315"/>
                    <a:pt x="52471" y="23410"/>
                  </a:cubicBezTo>
                  <a:cubicBezTo>
                    <a:pt x="52767" y="23486"/>
                    <a:pt x="53115" y="23555"/>
                    <a:pt x="53468" y="23555"/>
                  </a:cubicBezTo>
                  <a:cubicBezTo>
                    <a:pt x="53557" y="23555"/>
                    <a:pt x="53645" y="23550"/>
                    <a:pt x="53733" y="23541"/>
                  </a:cubicBezTo>
                  <a:cubicBezTo>
                    <a:pt x="54027" y="23510"/>
                    <a:pt x="54331" y="23497"/>
                    <a:pt x="54641" y="23497"/>
                  </a:cubicBezTo>
                  <a:cubicBezTo>
                    <a:pt x="55626" y="23497"/>
                    <a:pt x="56672" y="23621"/>
                    <a:pt x="57650" y="23648"/>
                  </a:cubicBezTo>
                  <a:cubicBezTo>
                    <a:pt x="57996" y="23660"/>
                    <a:pt x="58365" y="23672"/>
                    <a:pt x="58674" y="23731"/>
                  </a:cubicBezTo>
                  <a:cubicBezTo>
                    <a:pt x="58984" y="23791"/>
                    <a:pt x="59222" y="23910"/>
                    <a:pt x="59151" y="24029"/>
                  </a:cubicBezTo>
                  <a:cubicBezTo>
                    <a:pt x="58996" y="24255"/>
                    <a:pt x="59210" y="24505"/>
                    <a:pt x="59770" y="24636"/>
                  </a:cubicBezTo>
                  <a:cubicBezTo>
                    <a:pt x="60038" y="24700"/>
                    <a:pt x="60365" y="24733"/>
                    <a:pt x="60693" y="24733"/>
                  </a:cubicBezTo>
                  <a:cubicBezTo>
                    <a:pt x="61035" y="24733"/>
                    <a:pt x="61377" y="24697"/>
                    <a:pt x="61651" y="24624"/>
                  </a:cubicBezTo>
                  <a:cubicBezTo>
                    <a:pt x="61746" y="24598"/>
                    <a:pt x="61850" y="24587"/>
                    <a:pt x="61956" y="24587"/>
                  </a:cubicBezTo>
                  <a:cubicBezTo>
                    <a:pt x="62288" y="24587"/>
                    <a:pt x="62638" y="24698"/>
                    <a:pt x="62782" y="24815"/>
                  </a:cubicBezTo>
                  <a:cubicBezTo>
                    <a:pt x="62973" y="24982"/>
                    <a:pt x="62925" y="25160"/>
                    <a:pt x="62925" y="25327"/>
                  </a:cubicBezTo>
                  <a:cubicBezTo>
                    <a:pt x="62913" y="25684"/>
                    <a:pt x="63115" y="26041"/>
                    <a:pt x="63508" y="26363"/>
                  </a:cubicBezTo>
                  <a:cubicBezTo>
                    <a:pt x="64068" y="26839"/>
                    <a:pt x="64711" y="27315"/>
                    <a:pt x="65532" y="27744"/>
                  </a:cubicBezTo>
                  <a:cubicBezTo>
                    <a:pt x="65782" y="27875"/>
                    <a:pt x="66104" y="28018"/>
                    <a:pt x="66556" y="28030"/>
                  </a:cubicBezTo>
                  <a:cubicBezTo>
                    <a:pt x="66575" y="28030"/>
                    <a:pt x="66593" y="28030"/>
                    <a:pt x="66612" y="28030"/>
                  </a:cubicBezTo>
                  <a:cubicBezTo>
                    <a:pt x="67064" y="28030"/>
                    <a:pt x="67443" y="27892"/>
                    <a:pt x="67580" y="27732"/>
                  </a:cubicBezTo>
                  <a:cubicBezTo>
                    <a:pt x="67723" y="27577"/>
                    <a:pt x="67676" y="27399"/>
                    <a:pt x="67699" y="27232"/>
                  </a:cubicBezTo>
                  <a:cubicBezTo>
                    <a:pt x="67759" y="26720"/>
                    <a:pt x="68521" y="26220"/>
                    <a:pt x="69700" y="25898"/>
                  </a:cubicBezTo>
                  <a:cubicBezTo>
                    <a:pt x="70485" y="25696"/>
                    <a:pt x="71128" y="25410"/>
                    <a:pt x="71926" y="25208"/>
                  </a:cubicBezTo>
                  <a:cubicBezTo>
                    <a:pt x="72271" y="25124"/>
                    <a:pt x="72652" y="25017"/>
                    <a:pt x="72760" y="24874"/>
                  </a:cubicBezTo>
                  <a:cubicBezTo>
                    <a:pt x="72855" y="24755"/>
                    <a:pt x="72748" y="24601"/>
                    <a:pt x="72962" y="24505"/>
                  </a:cubicBezTo>
                  <a:cubicBezTo>
                    <a:pt x="73117" y="24434"/>
                    <a:pt x="73379" y="24410"/>
                    <a:pt x="73629" y="24410"/>
                  </a:cubicBezTo>
                  <a:cubicBezTo>
                    <a:pt x="73879" y="24422"/>
                    <a:pt x="74117" y="24458"/>
                    <a:pt x="74343" y="24493"/>
                  </a:cubicBezTo>
                  <a:cubicBezTo>
                    <a:pt x="75117" y="24601"/>
                    <a:pt x="75915" y="24732"/>
                    <a:pt x="76486" y="24946"/>
                  </a:cubicBezTo>
                  <a:cubicBezTo>
                    <a:pt x="76831" y="25077"/>
                    <a:pt x="77165" y="25220"/>
                    <a:pt x="77272" y="25398"/>
                  </a:cubicBezTo>
                  <a:cubicBezTo>
                    <a:pt x="77391" y="25577"/>
                    <a:pt x="77415" y="25755"/>
                    <a:pt x="77617" y="25922"/>
                  </a:cubicBezTo>
                  <a:cubicBezTo>
                    <a:pt x="77801" y="26083"/>
                    <a:pt x="78228" y="26232"/>
                    <a:pt x="78717" y="26232"/>
                  </a:cubicBezTo>
                  <a:cubicBezTo>
                    <a:pt x="78735" y="26232"/>
                    <a:pt x="78754" y="26232"/>
                    <a:pt x="78772" y="26232"/>
                  </a:cubicBezTo>
                  <a:cubicBezTo>
                    <a:pt x="79022" y="26232"/>
                    <a:pt x="79272" y="26184"/>
                    <a:pt x="79522" y="26184"/>
                  </a:cubicBezTo>
                  <a:cubicBezTo>
                    <a:pt x="79879" y="26184"/>
                    <a:pt x="80201" y="26279"/>
                    <a:pt x="80368" y="26398"/>
                  </a:cubicBezTo>
                  <a:cubicBezTo>
                    <a:pt x="80534" y="26506"/>
                    <a:pt x="80594" y="26637"/>
                    <a:pt x="80641" y="26756"/>
                  </a:cubicBezTo>
                  <a:cubicBezTo>
                    <a:pt x="80880" y="27375"/>
                    <a:pt x="80606" y="28041"/>
                    <a:pt x="81356" y="28601"/>
                  </a:cubicBezTo>
                  <a:cubicBezTo>
                    <a:pt x="81582" y="28768"/>
                    <a:pt x="81880" y="28934"/>
                    <a:pt x="82165" y="29089"/>
                  </a:cubicBezTo>
                  <a:cubicBezTo>
                    <a:pt x="82618" y="29327"/>
                    <a:pt x="83058" y="29577"/>
                    <a:pt x="83511" y="29816"/>
                  </a:cubicBezTo>
                  <a:cubicBezTo>
                    <a:pt x="83761" y="29946"/>
                    <a:pt x="84130" y="30006"/>
                    <a:pt x="84559" y="30054"/>
                  </a:cubicBezTo>
                  <a:cubicBezTo>
                    <a:pt x="84682" y="30070"/>
                    <a:pt x="84819" y="30082"/>
                    <a:pt x="84949" y="30082"/>
                  </a:cubicBezTo>
                  <a:cubicBezTo>
                    <a:pt x="85095" y="30082"/>
                    <a:pt x="85232" y="30068"/>
                    <a:pt x="85333" y="30030"/>
                  </a:cubicBezTo>
                  <a:cubicBezTo>
                    <a:pt x="85463" y="29982"/>
                    <a:pt x="85487" y="29899"/>
                    <a:pt x="85428" y="29839"/>
                  </a:cubicBezTo>
                  <a:cubicBezTo>
                    <a:pt x="85368" y="29768"/>
                    <a:pt x="85249" y="29720"/>
                    <a:pt x="85118" y="29661"/>
                  </a:cubicBezTo>
                  <a:cubicBezTo>
                    <a:pt x="84713" y="29482"/>
                    <a:pt x="84428" y="29268"/>
                    <a:pt x="84059" y="29077"/>
                  </a:cubicBezTo>
                  <a:cubicBezTo>
                    <a:pt x="83689" y="28875"/>
                    <a:pt x="83320" y="28684"/>
                    <a:pt x="82951" y="28494"/>
                  </a:cubicBezTo>
                  <a:cubicBezTo>
                    <a:pt x="82642" y="28327"/>
                    <a:pt x="82308" y="28161"/>
                    <a:pt x="82130" y="27970"/>
                  </a:cubicBezTo>
                  <a:cubicBezTo>
                    <a:pt x="81951" y="27780"/>
                    <a:pt x="81939" y="27553"/>
                    <a:pt x="82225" y="27387"/>
                  </a:cubicBezTo>
                  <a:cubicBezTo>
                    <a:pt x="82392" y="27279"/>
                    <a:pt x="82546" y="27196"/>
                    <a:pt x="82880" y="27184"/>
                  </a:cubicBezTo>
                  <a:cubicBezTo>
                    <a:pt x="82931" y="27181"/>
                    <a:pt x="82983" y="27179"/>
                    <a:pt x="83034" y="27179"/>
                  </a:cubicBezTo>
                  <a:cubicBezTo>
                    <a:pt x="83325" y="27179"/>
                    <a:pt x="83599" y="27234"/>
                    <a:pt x="83761" y="27315"/>
                  </a:cubicBezTo>
                  <a:cubicBezTo>
                    <a:pt x="83785" y="27446"/>
                    <a:pt x="84213" y="27518"/>
                    <a:pt x="84547" y="27553"/>
                  </a:cubicBezTo>
                  <a:cubicBezTo>
                    <a:pt x="84892" y="27589"/>
                    <a:pt x="85273" y="27625"/>
                    <a:pt x="85463" y="27732"/>
                  </a:cubicBezTo>
                  <a:cubicBezTo>
                    <a:pt x="85642" y="27827"/>
                    <a:pt x="85583" y="27970"/>
                    <a:pt x="85785" y="28065"/>
                  </a:cubicBezTo>
                  <a:cubicBezTo>
                    <a:pt x="85890" y="28118"/>
                    <a:pt x="86077" y="28151"/>
                    <a:pt x="86268" y="28151"/>
                  </a:cubicBezTo>
                  <a:cubicBezTo>
                    <a:pt x="86338" y="28151"/>
                    <a:pt x="86409" y="28146"/>
                    <a:pt x="86476" y="28137"/>
                  </a:cubicBezTo>
                  <a:cubicBezTo>
                    <a:pt x="86714" y="28113"/>
                    <a:pt x="86892" y="28018"/>
                    <a:pt x="86880" y="27934"/>
                  </a:cubicBezTo>
                  <a:cubicBezTo>
                    <a:pt x="86868" y="27815"/>
                    <a:pt x="87202" y="27660"/>
                    <a:pt x="87476" y="27589"/>
                  </a:cubicBezTo>
                  <a:cubicBezTo>
                    <a:pt x="87749" y="27530"/>
                    <a:pt x="88047" y="27470"/>
                    <a:pt x="88273" y="27387"/>
                  </a:cubicBezTo>
                  <a:cubicBezTo>
                    <a:pt x="88690" y="27220"/>
                    <a:pt x="88678" y="26946"/>
                    <a:pt x="88238" y="26791"/>
                  </a:cubicBezTo>
                  <a:cubicBezTo>
                    <a:pt x="87095" y="26375"/>
                    <a:pt x="85987" y="25910"/>
                    <a:pt x="85630" y="25339"/>
                  </a:cubicBezTo>
                  <a:cubicBezTo>
                    <a:pt x="85559" y="25232"/>
                    <a:pt x="85511" y="25124"/>
                    <a:pt x="85583" y="25029"/>
                  </a:cubicBezTo>
                  <a:cubicBezTo>
                    <a:pt x="85654" y="24922"/>
                    <a:pt x="85856" y="24827"/>
                    <a:pt x="86142" y="24791"/>
                  </a:cubicBezTo>
                  <a:cubicBezTo>
                    <a:pt x="86880" y="24720"/>
                    <a:pt x="87654" y="24708"/>
                    <a:pt x="88416" y="24684"/>
                  </a:cubicBezTo>
                  <a:cubicBezTo>
                    <a:pt x="88892" y="24672"/>
                    <a:pt x="89369" y="24648"/>
                    <a:pt x="89821" y="24601"/>
                  </a:cubicBezTo>
                  <a:cubicBezTo>
                    <a:pt x="90286" y="24553"/>
                    <a:pt x="90714" y="24458"/>
                    <a:pt x="90988" y="24327"/>
                  </a:cubicBezTo>
                  <a:cubicBezTo>
                    <a:pt x="91559" y="24029"/>
                    <a:pt x="92512" y="23874"/>
                    <a:pt x="93345" y="23684"/>
                  </a:cubicBezTo>
                  <a:cubicBezTo>
                    <a:pt x="93738" y="23589"/>
                    <a:pt x="94143" y="23458"/>
                    <a:pt x="94107" y="23291"/>
                  </a:cubicBezTo>
                  <a:cubicBezTo>
                    <a:pt x="94084" y="23112"/>
                    <a:pt x="94238" y="22946"/>
                    <a:pt x="94548" y="22791"/>
                  </a:cubicBezTo>
                  <a:cubicBezTo>
                    <a:pt x="94846" y="22636"/>
                    <a:pt x="95227" y="22505"/>
                    <a:pt x="95465" y="22338"/>
                  </a:cubicBezTo>
                  <a:cubicBezTo>
                    <a:pt x="95715" y="22184"/>
                    <a:pt x="95786" y="21969"/>
                    <a:pt x="95477" y="21815"/>
                  </a:cubicBezTo>
                  <a:cubicBezTo>
                    <a:pt x="95203" y="21695"/>
                    <a:pt x="94917" y="21541"/>
                    <a:pt x="94810" y="21386"/>
                  </a:cubicBezTo>
                  <a:cubicBezTo>
                    <a:pt x="94727" y="21267"/>
                    <a:pt x="94738" y="21136"/>
                    <a:pt x="94691" y="21005"/>
                  </a:cubicBezTo>
                  <a:cubicBezTo>
                    <a:pt x="94596" y="20731"/>
                    <a:pt x="94215" y="20481"/>
                    <a:pt x="93655" y="20302"/>
                  </a:cubicBezTo>
                  <a:cubicBezTo>
                    <a:pt x="93179" y="20148"/>
                    <a:pt x="93107" y="19838"/>
                    <a:pt x="93524" y="19660"/>
                  </a:cubicBezTo>
                  <a:cubicBezTo>
                    <a:pt x="93762" y="19576"/>
                    <a:pt x="94131" y="19505"/>
                    <a:pt x="94203" y="19386"/>
                  </a:cubicBezTo>
                  <a:cubicBezTo>
                    <a:pt x="94286" y="19255"/>
                    <a:pt x="93976" y="19136"/>
                    <a:pt x="93655" y="19052"/>
                  </a:cubicBezTo>
                  <a:cubicBezTo>
                    <a:pt x="93334" y="18981"/>
                    <a:pt x="92953" y="18921"/>
                    <a:pt x="92786" y="18802"/>
                  </a:cubicBezTo>
                  <a:cubicBezTo>
                    <a:pt x="92572" y="18647"/>
                    <a:pt x="92798" y="18457"/>
                    <a:pt x="93214" y="18362"/>
                  </a:cubicBezTo>
                  <a:cubicBezTo>
                    <a:pt x="93434" y="18317"/>
                    <a:pt x="93688" y="18296"/>
                    <a:pt x="93947" y="18296"/>
                  </a:cubicBezTo>
                  <a:cubicBezTo>
                    <a:pt x="94166" y="18296"/>
                    <a:pt x="94388" y="18311"/>
                    <a:pt x="94596" y="18338"/>
                  </a:cubicBezTo>
                  <a:cubicBezTo>
                    <a:pt x="95369" y="18433"/>
                    <a:pt x="95953" y="18659"/>
                    <a:pt x="96417" y="18886"/>
                  </a:cubicBezTo>
                  <a:cubicBezTo>
                    <a:pt x="97001" y="19171"/>
                    <a:pt x="97263" y="19517"/>
                    <a:pt x="97655" y="19838"/>
                  </a:cubicBezTo>
                  <a:cubicBezTo>
                    <a:pt x="97763" y="19933"/>
                    <a:pt x="97894" y="20029"/>
                    <a:pt x="98120" y="20088"/>
                  </a:cubicBezTo>
                  <a:cubicBezTo>
                    <a:pt x="98269" y="20126"/>
                    <a:pt x="98444" y="20143"/>
                    <a:pt x="98622" y="20143"/>
                  </a:cubicBezTo>
                  <a:cubicBezTo>
                    <a:pt x="98942" y="20143"/>
                    <a:pt x="99271" y="20089"/>
                    <a:pt x="99477" y="20005"/>
                  </a:cubicBezTo>
                  <a:cubicBezTo>
                    <a:pt x="99787" y="19862"/>
                    <a:pt x="99846" y="19671"/>
                    <a:pt x="99739" y="19493"/>
                  </a:cubicBezTo>
                  <a:cubicBezTo>
                    <a:pt x="99620" y="19279"/>
                    <a:pt x="99096" y="19064"/>
                    <a:pt x="98715" y="18898"/>
                  </a:cubicBezTo>
                  <a:cubicBezTo>
                    <a:pt x="98429" y="18767"/>
                    <a:pt x="98156" y="18636"/>
                    <a:pt x="98036" y="18481"/>
                  </a:cubicBezTo>
                  <a:cubicBezTo>
                    <a:pt x="97858" y="18231"/>
                    <a:pt x="98203" y="17957"/>
                    <a:pt x="98537" y="17719"/>
                  </a:cubicBezTo>
                  <a:cubicBezTo>
                    <a:pt x="98882" y="17469"/>
                    <a:pt x="99239" y="17207"/>
                    <a:pt x="99822" y="17016"/>
                  </a:cubicBezTo>
                  <a:cubicBezTo>
                    <a:pt x="100215" y="16885"/>
                    <a:pt x="100692" y="16778"/>
                    <a:pt x="101108" y="16647"/>
                  </a:cubicBezTo>
                  <a:cubicBezTo>
                    <a:pt x="101525" y="16528"/>
                    <a:pt x="101894" y="16350"/>
                    <a:pt x="101918" y="16159"/>
                  </a:cubicBezTo>
                  <a:cubicBezTo>
                    <a:pt x="102049" y="15302"/>
                    <a:pt x="103025" y="14504"/>
                    <a:pt x="102501" y="13671"/>
                  </a:cubicBezTo>
                  <a:cubicBezTo>
                    <a:pt x="102263" y="13290"/>
                    <a:pt x="101751" y="12932"/>
                    <a:pt x="101156" y="12599"/>
                  </a:cubicBezTo>
                  <a:cubicBezTo>
                    <a:pt x="100715" y="12361"/>
                    <a:pt x="100168" y="12135"/>
                    <a:pt x="99418" y="12028"/>
                  </a:cubicBezTo>
                  <a:cubicBezTo>
                    <a:pt x="99287" y="12004"/>
                    <a:pt x="99156" y="11992"/>
                    <a:pt x="99025" y="11980"/>
                  </a:cubicBezTo>
                  <a:cubicBezTo>
                    <a:pt x="98453" y="11897"/>
                    <a:pt x="98013" y="11706"/>
                    <a:pt x="97929" y="11480"/>
                  </a:cubicBezTo>
                  <a:cubicBezTo>
                    <a:pt x="97846" y="11266"/>
                    <a:pt x="98108" y="11039"/>
                    <a:pt x="98584" y="10908"/>
                  </a:cubicBezTo>
                  <a:cubicBezTo>
                    <a:pt x="99179" y="10742"/>
                    <a:pt x="99263" y="10468"/>
                    <a:pt x="99132" y="10206"/>
                  </a:cubicBezTo>
                  <a:cubicBezTo>
                    <a:pt x="99072" y="10063"/>
                    <a:pt x="98906" y="9932"/>
                    <a:pt x="99001" y="9789"/>
                  </a:cubicBezTo>
                  <a:cubicBezTo>
                    <a:pt x="99084" y="9670"/>
                    <a:pt x="99334" y="9575"/>
                    <a:pt x="99620" y="9515"/>
                  </a:cubicBezTo>
                  <a:cubicBezTo>
                    <a:pt x="99918" y="9456"/>
                    <a:pt x="100251" y="9420"/>
                    <a:pt x="100573" y="9384"/>
                  </a:cubicBezTo>
                  <a:cubicBezTo>
                    <a:pt x="101954" y="9242"/>
                    <a:pt x="103454" y="9337"/>
                    <a:pt x="104835" y="9206"/>
                  </a:cubicBezTo>
                  <a:cubicBezTo>
                    <a:pt x="105359" y="9158"/>
                    <a:pt x="105907" y="9099"/>
                    <a:pt x="106264" y="8956"/>
                  </a:cubicBezTo>
                  <a:cubicBezTo>
                    <a:pt x="106621" y="8813"/>
                    <a:pt x="106704" y="8575"/>
                    <a:pt x="106299" y="8444"/>
                  </a:cubicBezTo>
                  <a:cubicBezTo>
                    <a:pt x="106252" y="8206"/>
                    <a:pt x="106204" y="7956"/>
                    <a:pt x="106157" y="7729"/>
                  </a:cubicBezTo>
                  <a:cubicBezTo>
                    <a:pt x="106133" y="7622"/>
                    <a:pt x="106109" y="7527"/>
                    <a:pt x="106180" y="7420"/>
                  </a:cubicBezTo>
                  <a:cubicBezTo>
                    <a:pt x="106264" y="7325"/>
                    <a:pt x="106454" y="7229"/>
                    <a:pt x="106740" y="7194"/>
                  </a:cubicBezTo>
                  <a:cubicBezTo>
                    <a:pt x="106809" y="7186"/>
                    <a:pt x="106878" y="7183"/>
                    <a:pt x="106946" y="7183"/>
                  </a:cubicBezTo>
                  <a:cubicBezTo>
                    <a:pt x="107456" y="7183"/>
                    <a:pt x="107970" y="7363"/>
                    <a:pt x="108480" y="7363"/>
                  </a:cubicBezTo>
                  <a:cubicBezTo>
                    <a:pt x="108559" y="7363"/>
                    <a:pt x="108638" y="7358"/>
                    <a:pt x="108716" y="7348"/>
                  </a:cubicBezTo>
                  <a:cubicBezTo>
                    <a:pt x="108757" y="7357"/>
                    <a:pt x="108797" y="7360"/>
                    <a:pt x="108837" y="7360"/>
                  </a:cubicBezTo>
                  <a:cubicBezTo>
                    <a:pt x="109031" y="7360"/>
                    <a:pt x="109207" y="7273"/>
                    <a:pt x="109276" y="7194"/>
                  </a:cubicBezTo>
                  <a:cubicBezTo>
                    <a:pt x="109347" y="7098"/>
                    <a:pt x="109395" y="6979"/>
                    <a:pt x="109645" y="6944"/>
                  </a:cubicBezTo>
                  <a:cubicBezTo>
                    <a:pt x="109697" y="6934"/>
                    <a:pt x="109752" y="6930"/>
                    <a:pt x="109807" y="6930"/>
                  </a:cubicBezTo>
                  <a:cubicBezTo>
                    <a:pt x="110027" y="6930"/>
                    <a:pt x="110248" y="6998"/>
                    <a:pt x="110324" y="7075"/>
                  </a:cubicBezTo>
                  <a:cubicBezTo>
                    <a:pt x="110419" y="7170"/>
                    <a:pt x="110348" y="7265"/>
                    <a:pt x="110288" y="7372"/>
                  </a:cubicBezTo>
                  <a:cubicBezTo>
                    <a:pt x="110145" y="7575"/>
                    <a:pt x="110014" y="7789"/>
                    <a:pt x="109871" y="8003"/>
                  </a:cubicBezTo>
                  <a:cubicBezTo>
                    <a:pt x="109478" y="8622"/>
                    <a:pt x="109074" y="9230"/>
                    <a:pt x="108681" y="9849"/>
                  </a:cubicBezTo>
                  <a:cubicBezTo>
                    <a:pt x="108454" y="10182"/>
                    <a:pt x="108693" y="10563"/>
                    <a:pt x="109264" y="10849"/>
                  </a:cubicBezTo>
                  <a:cubicBezTo>
                    <a:pt x="110336" y="11385"/>
                    <a:pt x="111121" y="11992"/>
                    <a:pt x="111979" y="12575"/>
                  </a:cubicBezTo>
                  <a:cubicBezTo>
                    <a:pt x="112098" y="12647"/>
                    <a:pt x="112217" y="12730"/>
                    <a:pt x="112443" y="12754"/>
                  </a:cubicBezTo>
                  <a:cubicBezTo>
                    <a:pt x="112499" y="12762"/>
                    <a:pt x="112555" y="12766"/>
                    <a:pt x="112610" y="12766"/>
                  </a:cubicBezTo>
                  <a:cubicBezTo>
                    <a:pt x="112962" y="12766"/>
                    <a:pt x="113265" y="12614"/>
                    <a:pt x="113265" y="12480"/>
                  </a:cubicBezTo>
                  <a:cubicBezTo>
                    <a:pt x="113276" y="12325"/>
                    <a:pt x="113062" y="12182"/>
                    <a:pt x="113003" y="12028"/>
                  </a:cubicBezTo>
                  <a:cubicBezTo>
                    <a:pt x="112836" y="11659"/>
                    <a:pt x="113562" y="11325"/>
                    <a:pt x="113872" y="10968"/>
                  </a:cubicBezTo>
                  <a:cubicBezTo>
                    <a:pt x="114324" y="10444"/>
                    <a:pt x="113872" y="9861"/>
                    <a:pt x="113003" y="9396"/>
                  </a:cubicBezTo>
                  <a:cubicBezTo>
                    <a:pt x="112467" y="9111"/>
                    <a:pt x="111645" y="8896"/>
                    <a:pt x="111514" y="8563"/>
                  </a:cubicBezTo>
                  <a:cubicBezTo>
                    <a:pt x="111395" y="8230"/>
                    <a:pt x="111872" y="7849"/>
                    <a:pt x="112765" y="7729"/>
                  </a:cubicBezTo>
                  <a:cubicBezTo>
                    <a:pt x="113134" y="7670"/>
                    <a:pt x="113527" y="7658"/>
                    <a:pt x="113919" y="7646"/>
                  </a:cubicBezTo>
                  <a:cubicBezTo>
                    <a:pt x="114300" y="7622"/>
                    <a:pt x="114705" y="7598"/>
                    <a:pt x="115015" y="7515"/>
                  </a:cubicBezTo>
                  <a:cubicBezTo>
                    <a:pt x="115324" y="7432"/>
                    <a:pt x="115515" y="7277"/>
                    <a:pt x="115372" y="7158"/>
                  </a:cubicBezTo>
                  <a:cubicBezTo>
                    <a:pt x="115110" y="6932"/>
                    <a:pt x="115443" y="6682"/>
                    <a:pt x="115836" y="6479"/>
                  </a:cubicBezTo>
                  <a:cubicBezTo>
                    <a:pt x="116217" y="6277"/>
                    <a:pt x="116694" y="6063"/>
                    <a:pt x="116705" y="5824"/>
                  </a:cubicBezTo>
                  <a:cubicBezTo>
                    <a:pt x="116705" y="5694"/>
                    <a:pt x="116598" y="5551"/>
                    <a:pt x="116836" y="5455"/>
                  </a:cubicBezTo>
                  <a:cubicBezTo>
                    <a:pt x="116956" y="5408"/>
                    <a:pt x="117134" y="5384"/>
                    <a:pt x="117265" y="5348"/>
                  </a:cubicBezTo>
                  <a:cubicBezTo>
                    <a:pt x="117658" y="5241"/>
                    <a:pt x="117551" y="4991"/>
                    <a:pt x="117098" y="4920"/>
                  </a:cubicBezTo>
                  <a:cubicBezTo>
                    <a:pt x="116563" y="4848"/>
                    <a:pt x="116063" y="4693"/>
                    <a:pt x="115896" y="4503"/>
                  </a:cubicBezTo>
                  <a:cubicBezTo>
                    <a:pt x="115741" y="4312"/>
                    <a:pt x="115813" y="4110"/>
                    <a:pt x="115896" y="3919"/>
                  </a:cubicBezTo>
                  <a:cubicBezTo>
                    <a:pt x="115967" y="3729"/>
                    <a:pt x="116039" y="3550"/>
                    <a:pt x="116324" y="3396"/>
                  </a:cubicBezTo>
                  <a:cubicBezTo>
                    <a:pt x="116557" y="3264"/>
                    <a:pt x="116969" y="3159"/>
                    <a:pt x="117401" y="3159"/>
                  </a:cubicBezTo>
                  <a:cubicBezTo>
                    <a:pt x="117478" y="3159"/>
                    <a:pt x="117556" y="3162"/>
                    <a:pt x="117634" y="3169"/>
                  </a:cubicBezTo>
                  <a:cubicBezTo>
                    <a:pt x="118134" y="3205"/>
                    <a:pt x="118670" y="3229"/>
                    <a:pt x="119027" y="3360"/>
                  </a:cubicBezTo>
                  <a:cubicBezTo>
                    <a:pt x="119253" y="3443"/>
                    <a:pt x="119408" y="3538"/>
                    <a:pt x="119611" y="3634"/>
                  </a:cubicBezTo>
                  <a:cubicBezTo>
                    <a:pt x="119801" y="3717"/>
                    <a:pt x="120051" y="3800"/>
                    <a:pt x="120361" y="3824"/>
                  </a:cubicBezTo>
                  <a:cubicBezTo>
                    <a:pt x="120406" y="3828"/>
                    <a:pt x="120454" y="3829"/>
                    <a:pt x="120501" y="3829"/>
                  </a:cubicBezTo>
                  <a:cubicBezTo>
                    <a:pt x="120776" y="3829"/>
                    <a:pt x="121064" y="3773"/>
                    <a:pt x="121135" y="3681"/>
                  </a:cubicBezTo>
                  <a:cubicBezTo>
                    <a:pt x="121194" y="3610"/>
                    <a:pt x="121087" y="3527"/>
                    <a:pt x="120944" y="3455"/>
                  </a:cubicBezTo>
                  <a:cubicBezTo>
                    <a:pt x="120789" y="3396"/>
                    <a:pt x="120611" y="3348"/>
                    <a:pt x="120468" y="3277"/>
                  </a:cubicBezTo>
                  <a:cubicBezTo>
                    <a:pt x="120146" y="3134"/>
                    <a:pt x="120087" y="2943"/>
                    <a:pt x="120063" y="2753"/>
                  </a:cubicBezTo>
                  <a:cubicBezTo>
                    <a:pt x="120051" y="2574"/>
                    <a:pt x="120063" y="2372"/>
                    <a:pt x="119837" y="2205"/>
                  </a:cubicBezTo>
                  <a:cubicBezTo>
                    <a:pt x="119649" y="2066"/>
                    <a:pt x="119246" y="1952"/>
                    <a:pt x="118821" y="1952"/>
                  </a:cubicBezTo>
                  <a:cubicBezTo>
                    <a:pt x="118735" y="1952"/>
                    <a:pt x="118649" y="1957"/>
                    <a:pt x="118563" y="1967"/>
                  </a:cubicBezTo>
                  <a:cubicBezTo>
                    <a:pt x="118139" y="2007"/>
                    <a:pt x="117667" y="2032"/>
                    <a:pt x="117202" y="2032"/>
                  </a:cubicBezTo>
                  <a:cubicBezTo>
                    <a:pt x="116832" y="2032"/>
                    <a:pt x="116467" y="2016"/>
                    <a:pt x="116134" y="1979"/>
                  </a:cubicBezTo>
                  <a:cubicBezTo>
                    <a:pt x="114967" y="1836"/>
                    <a:pt x="114277" y="1383"/>
                    <a:pt x="113134" y="1229"/>
                  </a:cubicBezTo>
                  <a:cubicBezTo>
                    <a:pt x="112098" y="1098"/>
                    <a:pt x="111014" y="1050"/>
                    <a:pt x="109943" y="967"/>
                  </a:cubicBezTo>
                  <a:cubicBezTo>
                    <a:pt x="109131" y="910"/>
                    <a:pt x="108303" y="848"/>
                    <a:pt x="107488" y="848"/>
                  </a:cubicBezTo>
                  <a:cubicBezTo>
                    <a:pt x="107108" y="848"/>
                    <a:pt x="106730" y="861"/>
                    <a:pt x="106359" y="895"/>
                  </a:cubicBezTo>
                  <a:cubicBezTo>
                    <a:pt x="105180" y="991"/>
                    <a:pt x="104109" y="1360"/>
                    <a:pt x="104192" y="1776"/>
                  </a:cubicBezTo>
                  <a:cubicBezTo>
                    <a:pt x="104204" y="1848"/>
                    <a:pt x="104037" y="1907"/>
                    <a:pt x="103882" y="1943"/>
                  </a:cubicBezTo>
                  <a:cubicBezTo>
                    <a:pt x="103728" y="1967"/>
                    <a:pt x="103537" y="1991"/>
                    <a:pt x="103359" y="2003"/>
                  </a:cubicBezTo>
                  <a:cubicBezTo>
                    <a:pt x="102573" y="2062"/>
                    <a:pt x="101775" y="2134"/>
                    <a:pt x="100977" y="2193"/>
                  </a:cubicBezTo>
                  <a:cubicBezTo>
                    <a:pt x="100690" y="2214"/>
                    <a:pt x="100402" y="2243"/>
                    <a:pt x="100106" y="2243"/>
                  </a:cubicBezTo>
                  <a:cubicBezTo>
                    <a:pt x="100059" y="2243"/>
                    <a:pt x="100012" y="2242"/>
                    <a:pt x="99965" y="2241"/>
                  </a:cubicBezTo>
                  <a:cubicBezTo>
                    <a:pt x="99620" y="2241"/>
                    <a:pt x="99263" y="2193"/>
                    <a:pt x="99037" y="2110"/>
                  </a:cubicBezTo>
                  <a:cubicBezTo>
                    <a:pt x="98453" y="1884"/>
                    <a:pt x="97548" y="1753"/>
                    <a:pt x="96870" y="1562"/>
                  </a:cubicBezTo>
                  <a:cubicBezTo>
                    <a:pt x="96696" y="1519"/>
                    <a:pt x="96512" y="1465"/>
                    <a:pt x="96310" y="1465"/>
                  </a:cubicBezTo>
                  <a:cubicBezTo>
                    <a:pt x="96290" y="1465"/>
                    <a:pt x="96270" y="1466"/>
                    <a:pt x="96251" y="1467"/>
                  </a:cubicBezTo>
                  <a:cubicBezTo>
                    <a:pt x="96060" y="1467"/>
                    <a:pt x="95905" y="1514"/>
                    <a:pt x="95762" y="1562"/>
                  </a:cubicBezTo>
                  <a:cubicBezTo>
                    <a:pt x="95201" y="1707"/>
                    <a:pt x="94497" y="1790"/>
                    <a:pt x="93793" y="1790"/>
                  </a:cubicBezTo>
                  <a:cubicBezTo>
                    <a:pt x="93631" y="1790"/>
                    <a:pt x="93470" y="1785"/>
                    <a:pt x="93310" y="1776"/>
                  </a:cubicBezTo>
                  <a:cubicBezTo>
                    <a:pt x="91476" y="1693"/>
                    <a:pt x="89607" y="1514"/>
                    <a:pt x="87833" y="1336"/>
                  </a:cubicBezTo>
                  <a:cubicBezTo>
                    <a:pt x="87506" y="1298"/>
                    <a:pt x="87164" y="1280"/>
                    <a:pt x="86823" y="1280"/>
                  </a:cubicBezTo>
                  <a:cubicBezTo>
                    <a:pt x="86405" y="1280"/>
                    <a:pt x="85987" y="1307"/>
                    <a:pt x="85594" y="1360"/>
                  </a:cubicBezTo>
                  <a:cubicBezTo>
                    <a:pt x="85452" y="1372"/>
                    <a:pt x="85297" y="1395"/>
                    <a:pt x="85237" y="1443"/>
                  </a:cubicBezTo>
                  <a:cubicBezTo>
                    <a:pt x="85130" y="1514"/>
                    <a:pt x="85261" y="1598"/>
                    <a:pt x="85368" y="1669"/>
                  </a:cubicBezTo>
                  <a:cubicBezTo>
                    <a:pt x="85630" y="1812"/>
                    <a:pt x="85916" y="2014"/>
                    <a:pt x="86118" y="2169"/>
                  </a:cubicBezTo>
                  <a:cubicBezTo>
                    <a:pt x="86214" y="2241"/>
                    <a:pt x="86130" y="2324"/>
                    <a:pt x="85975" y="2372"/>
                  </a:cubicBezTo>
                  <a:cubicBezTo>
                    <a:pt x="85833" y="2431"/>
                    <a:pt x="85630" y="2455"/>
                    <a:pt x="85428" y="2491"/>
                  </a:cubicBezTo>
                  <a:cubicBezTo>
                    <a:pt x="84499" y="2634"/>
                    <a:pt x="83570" y="2765"/>
                    <a:pt x="82630" y="2907"/>
                  </a:cubicBezTo>
                  <a:cubicBezTo>
                    <a:pt x="82222" y="2967"/>
                    <a:pt x="81781" y="3035"/>
                    <a:pt x="81342" y="3035"/>
                  </a:cubicBezTo>
                  <a:cubicBezTo>
                    <a:pt x="81255" y="3035"/>
                    <a:pt x="81168" y="3032"/>
                    <a:pt x="81082" y="3027"/>
                  </a:cubicBezTo>
                  <a:cubicBezTo>
                    <a:pt x="80641" y="3003"/>
                    <a:pt x="80260" y="2896"/>
                    <a:pt x="79987" y="2776"/>
                  </a:cubicBezTo>
                  <a:cubicBezTo>
                    <a:pt x="79713" y="2646"/>
                    <a:pt x="79427" y="2515"/>
                    <a:pt x="79237" y="2372"/>
                  </a:cubicBezTo>
                  <a:cubicBezTo>
                    <a:pt x="79106" y="2265"/>
                    <a:pt x="78808" y="2193"/>
                    <a:pt x="78498" y="2157"/>
                  </a:cubicBezTo>
                  <a:cubicBezTo>
                    <a:pt x="78177" y="2122"/>
                    <a:pt x="77843" y="2122"/>
                    <a:pt x="77510" y="2110"/>
                  </a:cubicBezTo>
                  <a:cubicBezTo>
                    <a:pt x="77010" y="2110"/>
                    <a:pt x="76391" y="2110"/>
                    <a:pt x="75938" y="2038"/>
                  </a:cubicBezTo>
                  <a:cubicBezTo>
                    <a:pt x="75899" y="2031"/>
                    <a:pt x="75857" y="2028"/>
                    <a:pt x="75814" y="2028"/>
                  </a:cubicBezTo>
                  <a:cubicBezTo>
                    <a:pt x="75655" y="2028"/>
                    <a:pt x="75492" y="2075"/>
                    <a:pt x="75427" y="2122"/>
                  </a:cubicBezTo>
                  <a:cubicBezTo>
                    <a:pt x="75343" y="2193"/>
                    <a:pt x="75343" y="2276"/>
                    <a:pt x="75296" y="2348"/>
                  </a:cubicBezTo>
                  <a:cubicBezTo>
                    <a:pt x="75188" y="2550"/>
                    <a:pt x="74712" y="2705"/>
                    <a:pt x="74164" y="2776"/>
                  </a:cubicBezTo>
                  <a:cubicBezTo>
                    <a:pt x="73917" y="2809"/>
                    <a:pt x="73655" y="2822"/>
                    <a:pt x="73391" y="2822"/>
                  </a:cubicBezTo>
                  <a:cubicBezTo>
                    <a:pt x="73070" y="2822"/>
                    <a:pt x="72745" y="2803"/>
                    <a:pt x="72438" y="2776"/>
                  </a:cubicBezTo>
                  <a:cubicBezTo>
                    <a:pt x="71878" y="2717"/>
                    <a:pt x="71224" y="2681"/>
                    <a:pt x="70724" y="2574"/>
                  </a:cubicBezTo>
                  <a:cubicBezTo>
                    <a:pt x="70504" y="2532"/>
                    <a:pt x="70255" y="2512"/>
                    <a:pt x="70005" y="2512"/>
                  </a:cubicBezTo>
                  <a:cubicBezTo>
                    <a:pt x="69480" y="2512"/>
                    <a:pt x="68950" y="2600"/>
                    <a:pt x="68676" y="2753"/>
                  </a:cubicBezTo>
                  <a:cubicBezTo>
                    <a:pt x="68438" y="2884"/>
                    <a:pt x="68295" y="3074"/>
                    <a:pt x="67878" y="3098"/>
                  </a:cubicBezTo>
                  <a:cubicBezTo>
                    <a:pt x="67851" y="3099"/>
                    <a:pt x="67825" y="3100"/>
                    <a:pt x="67799" y="3100"/>
                  </a:cubicBezTo>
                  <a:cubicBezTo>
                    <a:pt x="67398" y="3100"/>
                    <a:pt x="67106" y="2934"/>
                    <a:pt x="67140" y="2788"/>
                  </a:cubicBezTo>
                  <a:cubicBezTo>
                    <a:pt x="67175" y="2634"/>
                    <a:pt x="67449" y="2503"/>
                    <a:pt x="67640" y="2372"/>
                  </a:cubicBezTo>
                  <a:cubicBezTo>
                    <a:pt x="68342" y="1872"/>
                    <a:pt x="67497" y="1312"/>
                    <a:pt x="66687" y="824"/>
                  </a:cubicBezTo>
                  <a:cubicBezTo>
                    <a:pt x="66526" y="726"/>
                    <a:pt x="66204" y="673"/>
                    <a:pt x="65881" y="673"/>
                  </a:cubicBezTo>
                  <a:cubicBezTo>
                    <a:pt x="65655" y="673"/>
                    <a:pt x="65430" y="699"/>
                    <a:pt x="65259" y="752"/>
                  </a:cubicBezTo>
                  <a:cubicBezTo>
                    <a:pt x="65032" y="812"/>
                    <a:pt x="64901" y="931"/>
                    <a:pt x="64639" y="967"/>
                  </a:cubicBezTo>
                  <a:cubicBezTo>
                    <a:pt x="64548" y="981"/>
                    <a:pt x="64451" y="988"/>
                    <a:pt x="64353" y="988"/>
                  </a:cubicBezTo>
                  <a:cubicBezTo>
                    <a:pt x="64129" y="988"/>
                    <a:pt x="63904" y="953"/>
                    <a:pt x="63746" y="895"/>
                  </a:cubicBezTo>
                  <a:cubicBezTo>
                    <a:pt x="63520" y="812"/>
                    <a:pt x="63449" y="693"/>
                    <a:pt x="63282" y="586"/>
                  </a:cubicBezTo>
                  <a:cubicBezTo>
                    <a:pt x="62961" y="407"/>
                    <a:pt x="62615" y="217"/>
                    <a:pt x="62092" y="98"/>
                  </a:cubicBezTo>
                  <a:cubicBezTo>
                    <a:pt x="61824" y="37"/>
                    <a:pt x="61497" y="1"/>
                    <a:pt x="61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1"/>
            <p:cNvSpPr/>
            <p:nvPr/>
          </p:nvSpPr>
          <p:spPr>
            <a:xfrm>
              <a:off x="4341038" y="3237513"/>
              <a:ext cx="155950" cy="73700"/>
            </a:xfrm>
            <a:custGeom>
              <a:rect b="b" l="l" r="r" t="t"/>
              <a:pathLst>
                <a:path extrusionOk="0" h="2948" w="6238">
                  <a:moveTo>
                    <a:pt x="2309" y="0"/>
                  </a:moveTo>
                  <a:cubicBezTo>
                    <a:pt x="2294" y="0"/>
                    <a:pt x="2278" y="0"/>
                    <a:pt x="2262" y="1"/>
                  </a:cubicBezTo>
                  <a:cubicBezTo>
                    <a:pt x="1584" y="1"/>
                    <a:pt x="1167" y="286"/>
                    <a:pt x="1286" y="524"/>
                  </a:cubicBezTo>
                  <a:cubicBezTo>
                    <a:pt x="1393" y="751"/>
                    <a:pt x="1858" y="953"/>
                    <a:pt x="2262" y="1144"/>
                  </a:cubicBezTo>
                  <a:cubicBezTo>
                    <a:pt x="2667" y="1334"/>
                    <a:pt x="3048" y="1548"/>
                    <a:pt x="2953" y="1786"/>
                  </a:cubicBezTo>
                  <a:cubicBezTo>
                    <a:pt x="2822" y="2120"/>
                    <a:pt x="0" y="2858"/>
                    <a:pt x="2203" y="2941"/>
                  </a:cubicBezTo>
                  <a:cubicBezTo>
                    <a:pt x="2303" y="2945"/>
                    <a:pt x="2408" y="2947"/>
                    <a:pt x="2516" y="2947"/>
                  </a:cubicBezTo>
                  <a:cubicBezTo>
                    <a:pt x="4067" y="2947"/>
                    <a:pt x="6238" y="2553"/>
                    <a:pt x="5537" y="1929"/>
                  </a:cubicBezTo>
                  <a:cubicBezTo>
                    <a:pt x="5168" y="1596"/>
                    <a:pt x="4167" y="1405"/>
                    <a:pt x="3786" y="1072"/>
                  </a:cubicBezTo>
                  <a:cubicBezTo>
                    <a:pt x="3560" y="870"/>
                    <a:pt x="3608" y="643"/>
                    <a:pt x="3477" y="429"/>
                  </a:cubicBezTo>
                  <a:cubicBezTo>
                    <a:pt x="3338" y="220"/>
                    <a:pt x="2904" y="0"/>
                    <a:pt x="2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1"/>
            <p:cNvSpPr/>
            <p:nvPr/>
          </p:nvSpPr>
          <p:spPr>
            <a:xfrm>
              <a:off x="4307088" y="3274038"/>
              <a:ext cx="70500" cy="30850"/>
            </a:xfrm>
            <a:custGeom>
              <a:rect b="b" l="l" r="r" t="t"/>
              <a:pathLst>
                <a:path extrusionOk="0" h="1234" w="2820">
                  <a:moveTo>
                    <a:pt x="1613" y="1"/>
                  </a:moveTo>
                  <a:cubicBezTo>
                    <a:pt x="1435" y="1"/>
                    <a:pt x="1237" y="17"/>
                    <a:pt x="1025" y="52"/>
                  </a:cubicBezTo>
                  <a:cubicBezTo>
                    <a:pt x="608" y="135"/>
                    <a:pt x="299" y="266"/>
                    <a:pt x="156" y="421"/>
                  </a:cubicBezTo>
                  <a:cubicBezTo>
                    <a:pt x="13" y="576"/>
                    <a:pt x="1" y="742"/>
                    <a:pt x="72" y="897"/>
                  </a:cubicBezTo>
                  <a:cubicBezTo>
                    <a:pt x="108" y="980"/>
                    <a:pt x="156" y="1052"/>
                    <a:pt x="263" y="1111"/>
                  </a:cubicBezTo>
                  <a:cubicBezTo>
                    <a:pt x="370" y="1171"/>
                    <a:pt x="549" y="1230"/>
                    <a:pt x="751" y="1230"/>
                  </a:cubicBezTo>
                  <a:cubicBezTo>
                    <a:pt x="785" y="1233"/>
                    <a:pt x="819" y="1234"/>
                    <a:pt x="852" y="1234"/>
                  </a:cubicBezTo>
                  <a:cubicBezTo>
                    <a:pt x="1165" y="1234"/>
                    <a:pt x="1429" y="1138"/>
                    <a:pt x="1644" y="1052"/>
                  </a:cubicBezTo>
                  <a:cubicBezTo>
                    <a:pt x="1977" y="909"/>
                    <a:pt x="2311" y="778"/>
                    <a:pt x="2489" y="611"/>
                  </a:cubicBezTo>
                  <a:cubicBezTo>
                    <a:pt x="2820" y="310"/>
                    <a:pt x="2405" y="1"/>
                    <a:pt x="16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1"/>
            <p:cNvSpPr/>
            <p:nvPr/>
          </p:nvSpPr>
          <p:spPr>
            <a:xfrm>
              <a:off x="5150063" y="3050388"/>
              <a:ext cx="90500" cy="37875"/>
            </a:xfrm>
            <a:custGeom>
              <a:rect b="b" l="l" r="r" t="t"/>
              <a:pathLst>
                <a:path extrusionOk="0" h="1515" w="3620">
                  <a:moveTo>
                    <a:pt x="1005" y="1"/>
                  </a:moveTo>
                  <a:cubicBezTo>
                    <a:pt x="805" y="1"/>
                    <a:pt x="595" y="28"/>
                    <a:pt x="381" y="92"/>
                  </a:cubicBezTo>
                  <a:cubicBezTo>
                    <a:pt x="131" y="163"/>
                    <a:pt x="12" y="270"/>
                    <a:pt x="0" y="389"/>
                  </a:cubicBezTo>
                  <a:cubicBezTo>
                    <a:pt x="0" y="497"/>
                    <a:pt x="84" y="604"/>
                    <a:pt x="215" y="699"/>
                  </a:cubicBezTo>
                  <a:cubicBezTo>
                    <a:pt x="620" y="1032"/>
                    <a:pt x="1382" y="1318"/>
                    <a:pt x="2310" y="1473"/>
                  </a:cubicBezTo>
                  <a:cubicBezTo>
                    <a:pt x="2475" y="1494"/>
                    <a:pt x="2664" y="1514"/>
                    <a:pt x="2838" y="1514"/>
                  </a:cubicBezTo>
                  <a:cubicBezTo>
                    <a:pt x="2965" y="1514"/>
                    <a:pt x="3084" y="1503"/>
                    <a:pt x="3179" y="1473"/>
                  </a:cubicBezTo>
                  <a:cubicBezTo>
                    <a:pt x="3620" y="1318"/>
                    <a:pt x="2977" y="1092"/>
                    <a:pt x="2775" y="949"/>
                  </a:cubicBezTo>
                  <a:cubicBezTo>
                    <a:pt x="2584" y="818"/>
                    <a:pt x="2548" y="687"/>
                    <a:pt x="2429" y="544"/>
                  </a:cubicBezTo>
                  <a:cubicBezTo>
                    <a:pt x="2263" y="323"/>
                    <a:pt x="1696"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1"/>
            <p:cNvSpPr/>
            <p:nvPr/>
          </p:nvSpPr>
          <p:spPr>
            <a:xfrm>
              <a:off x="5156013" y="2975838"/>
              <a:ext cx="158325" cy="62650"/>
            </a:xfrm>
            <a:custGeom>
              <a:rect b="b" l="l" r="r" t="t"/>
              <a:pathLst>
                <a:path extrusionOk="0" h="2506" w="6333">
                  <a:moveTo>
                    <a:pt x="5613" y="0"/>
                  </a:moveTo>
                  <a:cubicBezTo>
                    <a:pt x="5588" y="0"/>
                    <a:pt x="5563" y="1"/>
                    <a:pt x="5537" y="2"/>
                  </a:cubicBezTo>
                  <a:cubicBezTo>
                    <a:pt x="5275" y="2"/>
                    <a:pt x="5073" y="73"/>
                    <a:pt x="4882" y="145"/>
                  </a:cubicBezTo>
                  <a:cubicBezTo>
                    <a:pt x="3668" y="585"/>
                    <a:pt x="2441" y="1014"/>
                    <a:pt x="1215" y="1455"/>
                  </a:cubicBezTo>
                  <a:cubicBezTo>
                    <a:pt x="632" y="1669"/>
                    <a:pt x="1" y="1931"/>
                    <a:pt x="203" y="2217"/>
                  </a:cubicBezTo>
                  <a:cubicBezTo>
                    <a:pt x="345" y="2419"/>
                    <a:pt x="734" y="2506"/>
                    <a:pt x="1149" y="2506"/>
                  </a:cubicBezTo>
                  <a:cubicBezTo>
                    <a:pt x="1638" y="2506"/>
                    <a:pt x="2164" y="2386"/>
                    <a:pt x="2370" y="2193"/>
                  </a:cubicBezTo>
                  <a:cubicBezTo>
                    <a:pt x="2834" y="1776"/>
                    <a:pt x="3322" y="1538"/>
                    <a:pt x="4394" y="1264"/>
                  </a:cubicBezTo>
                  <a:cubicBezTo>
                    <a:pt x="5275" y="1026"/>
                    <a:pt x="6216" y="752"/>
                    <a:pt x="6299" y="371"/>
                  </a:cubicBezTo>
                  <a:cubicBezTo>
                    <a:pt x="6333" y="202"/>
                    <a:pt x="6067" y="0"/>
                    <a:pt x="56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1"/>
            <p:cNvSpPr/>
            <p:nvPr/>
          </p:nvSpPr>
          <p:spPr>
            <a:xfrm>
              <a:off x="6733288" y="3224588"/>
              <a:ext cx="114625" cy="85975"/>
            </a:xfrm>
            <a:custGeom>
              <a:rect b="b" l="l" r="r" t="t"/>
              <a:pathLst>
                <a:path extrusionOk="0" h="3439" w="4585">
                  <a:moveTo>
                    <a:pt x="612" y="0"/>
                  </a:moveTo>
                  <a:cubicBezTo>
                    <a:pt x="465" y="0"/>
                    <a:pt x="327" y="16"/>
                    <a:pt x="215" y="53"/>
                  </a:cubicBezTo>
                  <a:cubicBezTo>
                    <a:pt x="1" y="125"/>
                    <a:pt x="25" y="256"/>
                    <a:pt x="156" y="351"/>
                  </a:cubicBezTo>
                  <a:cubicBezTo>
                    <a:pt x="298" y="446"/>
                    <a:pt x="525" y="518"/>
                    <a:pt x="727" y="601"/>
                  </a:cubicBezTo>
                  <a:cubicBezTo>
                    <a:pt x="1370" y="875"/>
                    <a:pt x="1596" y="1232"/>
                    <a:pt x="1703" y="1589"/>
                  </a:cubicBezTo>
                  <a:cubicBezTo>
                    <a:pt x="1799" y="1934"/>
                    <a:pt x="1799" y="2292"/>
                    <a:pt x="2061" y="2637"/>
                  </a:cubicBezTo>
                  <a:cubicBezTo>
                    <a:pt x="2251" y="2875"/>
                    <a:pt x="2584" y="3125"/>
                    <a:pt x="3132" y="3280"/>
                  </a:cubicBezTo>
                  <a:cubicBezTo>
                    <a:pt x="3286" y="3325"/>
                    <a:pt x="3783" y="3439"/>
                    <a:pt x="4128" y="3439"/>
                  </a:cubicBezTo>
                  <a:cubicBezTo>
                    <a:pt x="4237" y="3439"/>
                    <a:pt x="4331" y="3427"/>
                    <a:pt x="4394" y="3399"/>
                  </a:cubicBezTo>
                  <a:cubicBezTo>
                    <a:pt x="4585" y="3304"/>
                    <a:pt x="3775" y="2875"/>
                    <a:pt x="3656" y="2756"/>
                  </a:cubicBezTo>
                  <a:cubicBezTo>
                    <a:pt x="3370" y="2518"/>
                    <a:pt x="3180" y="2256"/>
                    <a:pt x="3049" y="1994"/>
                  </a:cubicBezTo>
                  <a:cubicBezTo>
                    <a:pt x="2906" y="1661"/>
                    <a:pt x="2870" y="1327"/>
                    <a:pt x="2680" y="994"/>
                  </a:cubicBezTo>
                  <a:cubicBezTo>
                    <a:pt x="2489" y="672"/>
                    <a:pt x="2120" y="339"/>
                    <a:pt x="1406" y="125"/>
                  </a:cubicBezTo>
                  <a:cubicBezTo>
                    <a:pt x="1189" y="55"/>
                    <a:pt x="885" y="0"/>
                    <a:pt x="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1"/>
            <p:cNvSpPr/>
            <p:nvPr/>
          </p:nvSpPr>
          <p:spPr>
            <a:xfrm>
              <a:off x="6665088" y="3373113"/>
              <a:ext cx="182525" cy="86850"/>
            </a:xfrm>
            <a:custGeom>
              <a:rect b="b" l="l" r="r" t="t"/>
              <a:pathLst>
                <a:path extrusionOk="0" h="3474" w="7301">
                  <a:moveTo>
                    <a:pt x="6455" y="0"/>
                  </a:moveTo>
                  <a:cubicBezTo>
                    <a:pt x="6235" y="0"/>
                    <a:pt x="6027" y="52"/>
                    <a:pt x="5896" y="113"/>
                  </a:cubicBezTo>
                  <a:cubicBezTo>
                    <a:pt x="5753" y="196"/>
                    <a:pt x="5693" y="292"/>
                    <a:pt x="5634" y="375"/>
                  </a:cubicBezTo>
                  <a:cubicBezTo>
                    <a:pt x="5086" y="1125"/>
                    <a:pt x="3776" y="1804"/>
                    <a:pt x="1979" y="2256"/>
                  </a:cubicBezTo>
                  <a:cubicBezTo>
                    <a:pt x="1562" y="2363"/>
                    <a:pt x="1121" y="2458"/>
                    <a:pt x="740" y="2589"/>
                  </a:cubicBezTo>
                  <a:cubicBezTo>
                    <a:pt x="371" y="2709"/>
                    <a:pt x="74" y="2875"/>
                    <a:pt x="38" y="3054"/>
                  </a:cubicBezTo>
                  <a:cubicBezTo>
                    <a:pt x="0" y="3295"/>
                    <a:pt x="538" y="3473"/>
                    <a:pt x="1053" y="3473"/>
                  </a:cubicBezTo>
                  <a:cubicBezTo>
                    <a:pt x="1353" y="3473"/>
                    <a:pt x="1645" y="3413"/>
                    <a:pt x="1812" y="3268"/>
                  </a:cubicBezTo>
                  <a:cubicBezTo>
                    <a:pt x="2002" y="3090"/>
                    <a:pt x="1931" y="2970"/>
                    <a:pt x="2324" y="2804"/>
                  </a:cubicBezTo>
                  <a:cubicBezTo>
                    <a:pt x="2753" y="2625"/>
                    <a:pt x="3288" y="2470"/>
                    <a:pt x="3860" y="2339"/>
                  </a:cubicBezTo>
                  <a:cubicBezTo>
                    <a:pt x="4777" y="2137"/>
                    <a:pt x="5872" y="1994"/>
                    <a:pt x="6527" y="1685"/>
                  </a:cubicBezTo>
                  <a:cubicBezTo>
                    <a:pt x="7301" y="1315"/>
                    <a:pt x="7229" y="815"/>
                    <a:pt x="7122" y="363"/>
                  </a:cubicBezTo>
                  <a:cubicBezTo>
                    <a:pt x="7098" y="208"/>
                    <a:pt x="6979" y="30"/>
                    <a:pt x="6574" y="6"/>
                  </a:cubicBezTo>
                  <a:cubicBezTo>
                    <a:pt x="6534" y="2"/>
                    <a:pt x="6494" y="0"/>
                    <a:pt x="6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1"/>
            <p:cNvSpPr/>
            <p:nvPr/>
          </p:nvSpPr>
          <p:spPr>
            <a:xfrm>
              <a:off x="6150188" y="3657863"/>
              <a:ext cx="207775" cy="68700"/>
            </a:xfrm>
            <a:custGeom>
              <a:rect b="b" l="l" r="r" t="t"/>
              <a:pathLst>
                <a:path extrusionOk="0" h="2748" w="8311">
                  <a:moveTo>
                    <a:pt x="1226" y="1"/>
                  </a:moveTo>
                  <a:cubicBezTo>
                    <a:pt x="953" y="1"/>
                    <a:pt x="688" y="31"/>
                    <a:pt x="500" y="93"/>
                  </a:cubicBezTo>
                  <a:cubicBezTo>
                    <a:pt x="0" y="260"/>
                    <a:pt x="239" y="570"/>
                    <a:pt x="727" y="736"/>
                  </a:cubicBezTo>
                  <a:cubicBezTo>
                    <a:pt x="1227" y="903"/>
                    <a:pt x="1893" y="998"/>
                    <a:pt x="2417" y="1153"/>
                  </a:cubicBezTo>
                  <a:cubicBezTo>
                    <a:pt x="3120" y="1355"/>
                    <a:pt x="3537" y="1653"/>
                    <a:pt x="3965" y="1927"/>
                  </a:cubicBezTo>
                  <a:cubicBezTo>
                    <a:pt x="4382" y="2213"/>
                    <a:pt x="4882" y="2498"/>
                    <a:pt x="5680" y="2653"/>
                  </a:cubicBezTo>
                  <a:cubicBezTo>
                    <a:pt x="5954" y="2709"/>
                    <a:pt x="6381" y="2748"/>
                    <a:pt x="6801" y="2748"/>
                  </a:cubicBezTo>
                  <a:cubicBezTo>
                    <a:pt x="7366" y="2748"/>
                    <a:pt x="7917" y="2678"/>
                    <a:pt x="8061" y="2487"/>
                  </a:cubicBezTo>
                  <a:cubicBezTo>
                    <a:pt x="8311" y="2189"/>
                    <a:pt x="6858" y="1784"/>
                    <a:pt x="6335" y="1594"/>
                  </a:cubicBezTo>
                  <a:cubicBezTo>
                    <a:pt x="5180" y="1177"/>
                    <a:pt x="4037" y="760"/>
                    <a:pt x="2882" y="343"/>
                  </a:cubicBezTo>
                  <a:cubicBezTo>
                    <a:pt x="2560" y="224"/>
                    <a:pt x="2227" y="105"/>
                    <a:pt x="1798" y="46"/>
                  </a:cubicBezTo>
                  <a:cubicBezTo>
                    <a:pt x="1620" y="16"/>
                    <a:pt x="1421"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1"/>
            <p:cNvSpPr/>
            <p:nvPr/>
          </p:nvSpPr>
          <p:spPr>
            <a:xfrm>
              <a:off x="6378188" y="3643613"/>
              <a:ext cx="193200" cy="66100"/>
            </a:xfrm>
            <a:custGeom>
              <a:rect b="b" l="l" r="r" t="t"/>
              <a:pathLst>
                <a:path extrusionOk="0" h="2644" w="7728">
                  <a:moveTo>
                    <a:pt x="6535" y="1"/>
                  </a:moveTo>
                  <a:cubicBezTo>
                    <a:pt x="6367" y="1"/>
                    <a:pt x="6198" y="12"/>
                    <a:pt x="6049" y="32"/>
                  </a:cubicBezTo>
                  <a:cubicBezTo>
                    <a:pt x="5525" y="116"/>
                    <a:pt x="5168" y="282"/>
                    <a:pt x="4763" y="413"/>
                  </a:cubicBezTo>
                  <a:cubicBezTo>
                    <a:pt x="3930" y="699"/>
                    <a:pt x="2941" y="854"/>
                    <a:pt x="1834" y="961"/>
                  </a:cubicBezTo>
                  <a:cubicBezTo>
                    <a:pt x="1025" y="1032"/>
                    <a:pt x="382" y="1128"/>
                    <a:pt x="274" y="1449"/>
                  </a:cubicBezTo>
                  <a:cubicBezTo>
                    <a:pt x="1" y="2223"/>
                    <a:pt x="2334" y="2580"/>
                    <a:pt x="4120" y="2640"/>
                  </a:cubicBezTo>
                  <a:cubicBezTo>
                    <a:pt x="4199" y="2642"/>
                    <a:pt x="4281" y="2643"/>
                    <a:pt x="4366" y="2643"/>
                  </a:cubicBezTo>
                  <a:cubicBezTo>
                    <a:pt x="4753" y="2643"/>
                    <a:pt x="5168" y="2614"/>
                    <a:pt x="5335" y="2497"/>
                  </a:cubicBezTo>
                  <a:cubicBezTo>
                    <a:pt x="5561" y="2342"/>
                    <a:pt x="5156" y="2152"/>
                    <a:pt x="5346" y="1985"/>
                  </a:cubicBezTo>
                  <a:cubicBezTo>
                    <a:pt x="5597" y="1759"/>
                    <a:pt x="6704" y="1783"/>
                    <a:pt x="6978" y="1568"/>
                  </a:cubicBezTo>
                  <a:cubicBezTo>
                    <a:pt x="7204" y="1378"/>
                    <a:pt x="6656" y="1187"/>
                    <a:pt x="6656" y="985"/>
                  </a:cubicBezTo>
                  <a:cubicBezTo>
                    <a:pt x="6656" y="699"/>
                    <a:pt x="7728" y="473"/>
                    <a:pt x="7478" y="199"/>
                  </a:cubicBezTo>
                  <a:cubicBezTo>
                    <a:pt x="7351" y="64"/>
                    <a:pt x="6944" y="1"/>
                    <a:pt x="6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1"/>
            <p:cNvSpPr/>
            <p:nvPr/>
          </p:nvSpPr>
          <p:spPr>
            <a:xfrm>
              <a:off x="6782413" y="3697613"/>
              <a:ext cx="365850" cy="71850"/>
            </a:xfrm>
            <a:custGeom>
              <a:rect b="b" l="l" r="r" t="t"/>
              <a:pathLst>
                <a:path extrusionOk="0" h="2874" w="14634">
                  <a:moveTo>
                    <a:pt x="1319" y="0"/>
                  </a:moveTo>
                  <a:cubicBezTo>
                    <a:pt x="872" y="0"/>
                    <a:pt x="401" y="31"/>
                    <a:pt x="215" y="158"/>
                  </a:cubicBezTo>
                  <a:cubicBezTo>
                    <a:pt x="0" y="313"/>
                    <a:pt x="357" y="504"/>
                    <a:pt x="798" y="563"/>
                  </a:cubicBezTo>
                  <a:cubicBezTo>
                    <a:pt x="1227" y="635"/>
                    <a:pt x="1739" y="635"/>
                    <a:pt x="2215" y="658"/>
                  </a:cubicBezTo>
                  <a:cubicBezTo>
                    <a:pt x="3596" y="742"/>
                    <a:pt x="4798" y="1123"/>
                    <a:pt x="5156" y="1599"/>
                  </a:cubicBezTo>
                  <a:cubicBezTo>
                    <a:pt x="5341" y="1828"/>
                    <a:pt x="6003" y="1996"/>
                    <a:pt x="6680" y="1996"/>
                  </a:cubicBezTo>
                  <a:cubicBezTo>
                    <a:pt x="6743" y="1996"/>
                    <a:pt x="6807" y="1995"/>
                    <a:pt x="6870" y="1992"/>
                  </a:cubicBezTo>
                  <a:cubicBezTo>
                    <a:pt x="7346" y="1956"/>
                    <a:pt x="7763" y="1861"/>
                    <a:pt x="8192" y="1778"/>
                  </a:cubicBezTo>
                  <a:cubicBezTo>
                    <a:pt x="8472" y="1731"/>
                    <a:pt x="8792" y="1689"/>
                    <a:pt x="9104" y="1689"/>
                  </a:cubicBezTo>
                  <a:cubicBezTo>
                    <a:pt x="9269" y="1689"/>
                    <a:pt x="9432" y="1701"/>
                    <a:pt x="9585" y="1730"/>
                  </a:cubicBezTo>
                  <a:cubicBezTo>
                    <a:pt x="10275" y="1849"/>
                    <a:pt x="10680" y="2099"/>
                    <a:pt x="11133" y="2325"/>
                  </a:cubicBezTo>
                  <a:cubicBezTo>
                    <a:pt x="11573" y="2552"/>
                    <a:pt x="12121" y="2766"/>
                    <a:pt x="12871" y="2849"/>
                  </a:cubicBezTo>
                  <a:cubicBezTo>
                    <a:pt x="13037" y="2865"/>
                    <a:pt x="13213" y="2874"/>
                    <a:pt x="13386" y="2874"/>
                  </a:cubicBezTo>
                  <a:cubicBezTo>
                    <a:pt x="13610" y="2874"/>
                    <a:pt x="13831" y="2859"/>
                    <a:pt x="14026" y="2825"/>
                  </a:cubicBezTo>
                  <a:cubicBezTo>
                    <a:pt x="14383" y="2766"/>
                    <a:pt x="14633" y="2635"/>
                    <a:pt x="14609" y="2492"/>
                  </a:cubicBezTo>
                  <a:cubicBezTo>
                    <a:pt x="14574" y="2301"/>
                    <a:pt x="14038" y="2171"/>
                    <a:pt x="13526" y="2099"/>
                  </a:cubicBezTo>
                  <a:cubicBezTo>
                    <a:pt x="13014" y="2028"/>
                    <a:pt x="12442" y="1968"/>
                    <a:pt x="12085" y="1825"/>
                  </a:cubicBezTo>
                  <a:cubicBezTo>
                    <a:pt x="11466" y="1563"/>
                    <a:pt x="11787" y="1099"/>
                    <a:pt x="11049" y="873"/>
                  </a:cubicBezTo>
                  <a:cubicBezTo>
                    <a:pt x="10683" y="766"/>
                    <a:pt x="10196" y="752"/>
                    <a:pt x="9705" y="752"/>
                  </a:cubicBezTo>
                  <a:cubicBezTo>
                    <a:pt x="9541" y="752"/>
                    <a:pt x="9376" y="754"/>
                    <a:pt x="9216" y="754"/>
                  </a:cubicBezTo>
                  <a:cubicBezTo>
                    <a:pt x="8585" y="754"/>
                    <a:pt x="7430" y="611"/>
                    <a:pt x="7156" y="408"/>
                  </a:cubicBezTo>
                  <a:cubicBezTo>
                    <a:pt x="5941" y="146"/>
                    <a:pt x="4453" y="87"/>
                    <a:pt x="3024" y="51"/>
                  </a:cubicBezTo>
                  <a:cubicBezTo>
                    <a:pt x="2548" y="39"/>
                    <a:pt x="2072" y="15"/>
                    <a:pt x="1596" y="4"/>
                  </a:cubicBezTo>
                  <a:cubicBezTo>
                    <a:pt x="1507" y="2"/>
                    <a:pt x="1413" y="0"/>
                    <a:pt x="1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1"/>
            <p:cNvSpPr/>
            <p:nvPr/>
          </p:nvSpPr>
          <p:spPr>
            <a:xfrm>
              <a:off x="6447838" y="3762863"/>
              <a:ext cx="683450" cy="228150"/>
            </a:xfrm>
            <a:custGeom>
              <a:rect b="b" l="l" r="r" t="t"/>
              <a:pathLst>
                <a:path extrusionOk="0" h="9126" w="27338">
                  <a:moveTo>
                    <a:pt x="15352" y="1"/>
                  </a:moveTo>
                  <a:cubicBezTo>
                    <a:pt x="14299" y="1"/>
                    <a:pt x="13247" y="201"/>
                    <a:pt x="12657" y="513"/>
                  </a:cubicBezTo>
                  <a:cubicBezTo>
                    <a:pt x="12324" y="680"/>
                    <a:pt x="12109" y="894"/>
                    <a:pt x="11597" y="1013"/>
                  </a:cubicBezTo>
                  <a:cubicBezTo>
                    <a:pt x="11286" y="1079"/>
                    <a:pt x="10907" y="1100"/>
                    <a:pt x="10532" y="1100"/>
                  </a:cubicBezTo>
                  <a:cubicBezTo>
                    <a:pt x="10434" y="1100"/>
                    <a:pt x="10336" y="1099"/>
                    <a:pt x="10240" y="1096"/>
                  </a:cubicBezTo>
                  <a:cubicBezTo>
                    <a:pt x="10034" y="1096"/>
                    <a:pt x="9823" y="1092"/>
                    <a:pt x="9613" y="1092"/>
                  </a:cubicBezTo>
                  <a:cubicBezTo>
                    <a:pt x="9351" y="1092"/>
                    <a:pt x="9092" y="1099"/>
                    <a:pt x="8847" y="1132"/>
                  </a:cubicBezTo>
                  <a:cubicBezTo>
                    <a:pt x="8406" y="1180"/>
                    <a:pt x="8014" y="1323"/>
                    <a:pt x="8061" y="1489"/>
                  </a:cubicBezTo>
                  <a:cubicBezTo>
                    <a:pt x="8168" y="1858"/>
                    <a:pt x="6894" y="2120"/>
                    <a:pt x="5906" y="2275"/>
                  </a:cubicBezTo>
                  <a:cubicBezTo>
                    <a:pt x="4918" y="2418"/>
                    <a:pt x="3823" y="2442"/>
                    <a:pt x="2787" y="2549"/>
                  </a:cubicBezTo>
                  <a:cubicBezTo>
                    <a:pt x="1751" y="2644"/>
                    <a:pt x="703" y="2847"/>
                    <a:pt x="298" y="3192"/>
                  </a:cubicBezTo>
                  <a:cubicBezTo>
                    <a:pt x="48" y="3394"/>
                    <a:pt x="60" y="3621"/>
                    <a:pt x="84" y="3847"/>
                  </a:cubicBezTo>
                  <a:cubicBezTo>
                    <a:pt x="120" y="4287"/>
                    <a:pt x="144" y="4728"/>
                    <a:pt x="179" y="5168"/>
                  </a:cubicBezTo>
                  <a:cubicBezTo>
                    <a:pt x="227" y="5740"/>
                    <a:pt x="96" y="6323"/>
                    <a:pt x="24" y="6895"/>
                  </a:cubicBezTo>
                  <a:cubicBezTo>
                    <a:pt x="1" y="7061"/>
                    <a:pt x="13" y="7264"/>
                    <a:pt x="394" y="7371"/>
                  </a:cubicBezTo>
                  <a:cubicBezTo>
                    <a:pt x="573" y="7421"/>
                    <a:pt x="806" y="7441"/>
                    <a:pt x="1042" y="7441"/>
                  </a:cubicBezTo>
                  <a:cubicBezTo>
                    <a:pt x="1198" y="7441"/>
                    <a:pt x="1355" y="7433"/>
                    <a:pt x="1501" y="7419"/>
                  </a:cubicBezTo>
                  <a:cubicBezTo>
                    <a:pt x="1870" y="7371"/>
                    <a:pt x="2191" y="7288"/>
                    <a:pt x="2525" y="7216"/>
                  </a:cubicBezTo>
                  <a:cubicBezTo>
                    <a:pt x="3489" y="7026"/>
                    <a:pt x="4596" y="6954"/>
                    <a:pt x="5680" y="6871"/>
                  </a:cubicBezTo>
                  <a:cubicBezTo>
                    <a:pt x="6859" y="6799"/>
                    <a:pt x="8025" y="6716"/>
                    <a:pt x="9204" y="6633"/>
                  </a:cubicBezTo>
                  <a:cubicBezTo>
                    <a:pt x="10017" y="6581"/>
                    <a:pt x="10831" y="6521"/>
                    <a:pt x="11660" y="6521"/>
                  </a:cubicBezTo>
                  <a:cubicBezTo>
                    <a:pt x="11789" y="6521"/>
                    <a:pt x="11919" y="6522"/>
                    <a:pt x="12050" y="6526"/>
                  </a:cubicBezTo>
                  <a:cubicBezTo>
                    <a:pt x="13133" y="6538"/>
                    <a:pt x="12883" y="7276"/>
                    <a:pt x="13860" y="7442"/>
                  </a:cubicBezTo>
                  <a:cubicBezTo>
                    <a:pt x="14300" y="7514"/>
                    <a:pt x="14824" y="7466"/>
                    <a:pt x="15300" y="7502"/>
                  </a:cubicBezTo>
                  <a:cubicBezTo>
                    <a:pt x="16134" y="7550"/>
                    <a:pt x="16741" y="7871"/>
                    <a:pt x="16562" y="8157"/>
                  </a:cubicBezTo>
                  <a:cubicBezTo>
                    <a:pt x="16384" y="8454"/>
                    <a:pt x="16634" y="8788"/>
                    <a:pt x="17312" y="8966"/>
                  </a:cubicBezTo>
                  <a:cubicBezTo>
                    <a:pt x="17804" y="9093"/>
                    <a:pt x="18424" y="9125"/>
                    <a:pt x="19057" y="9125"/>
                  </a:cubicBezTo>
                  <a:cubicBezTo>
                    <a:pt x="19373" y="9125"/>
                    <a:pt x="19694" y="9117"/>
                    <a:pt x="20003" y="9109"/>
                  </a:cubicBezTo>
                  <a:cubicBezTo>
                    <a:pt x="20789" y="9074"/>
                    <a:pt x="21622" y="9038"/>
                    <a:pt x="22242" y="8871"/>
                  </a:cubicBezTo>
                  <a:cubicBezTo>
                    <a:pt x="22861" y="8704"/>
                    <a:pt x="23170" y="8431"/>
                    <a:pt x="23373" y="8157"/>
                  </a:cubicBezTo>
                  <a:cubicBezTo>
                    <a:pt x="23670" y="7752"/>
                    <a:pt x="23944" y="7323"/>
                    <a:pt x="24778" y="7014"/>
                  </a:cubicBezTo>
                  <a:cubicBezTo>
                    <a:pt x="25444" y="6764"/>
                    <a:pt x="26337" y="6573"/>
                    <a:pt x="26778" y="6276"/>
                  </a:cubicBezTo>
                  <a:cubicBezTo>
                    <a:pt x="27337" y="5895"/>
                    <a:pt x="27052" y="5430"/>
                    <a:pt x="26730" y="5014"/>
                  </a:cubicBezTo>
                  <a:cubicBezTo>
                    <a:pt x="26504" y="4728"/>
                    <a:pt x="26385" y="4430"/>
                    <a:pt x="25980" y="4168"/>
                  </a:cubicBezTo>
                  <a:cubicBezTo>
                    <a:pt x="25206" y="3632"/>
                    <a:pt x="24432" y="3109"/>
                    <a:pt x="23658" y="2585"/>
                  </a:cubicBezTo>
                  <a:cubicBezTo>
                    <a:pt x="22634" y="1882"/>
                    <a:pt x="22575" y="1085"/>
                    <a:pt x="21468" y="394"/>
                  </a:cubicBezTo>
                  <a:cubicBezTo>
                    <a:pt x="21372" y="334"/>
                    <a:pt x="21253" y="263"/>
                    <a:pt x="21063" y="239"/>
                  </a:cubicBezTo>
                  <a:cubicBezTo>
                    <a:pt x="20993" y="227"/>
                    <a:pt x="20919" y="222"/>
                    <a:pt x="20845" y="222"/>
                  </a:cubicBezTo>
                  <a:cubicBezTo>
                    <a:pt x="20618" y="222"/>
                    <a:pt x="20391" y="272"/>
                    <a:pt x="20265" y="334"/>
                  </a:cubicBezTo>
                  <a:cubicBezTo>
                    <a:pt x="20086" y="430"/>
                    <a:pt x="20039" y="537"/>
                    <a:pt x="19991" y="644"/>
                  </a:cubicBezTo>
                  <a:lnTo>
                    <a:pt x="19694" y="1394"/>
                  </a:lnTo>
                  <a:cubicBezTo>
                    <a:pt x="19670" y="1466"/>
                    <a:pt x="19622" y="1549"/>
                    <a:pt x="19527" y="1620"/>
                  </a:cubicBezTo>
                  <a:cubicBezTo>
                    <a:pt x="19455" y="1663"/>
                    <a:pt x="19342" y="1678"/>
                    <a:pt x="19216" y="1678"/>
                  </a:cubicBezTo>
                  <a:cubicBezTo>
                    <a:pt x="19028" y="1678"/>
                    <a:pt x="18809" y="1646"/>
                    <a:pt x="18646" y="1632"/>
                  </a:cubicBezTo>
                  <a:cubicBezTo>
                    <a:pt x="18610" y="1629"/>
                    <a:pt x="18571" y="1628"/>
                    <a:pt x="18531" y="1628"/>
                  </a:cubicBezTo>
                  <a:cubicBezTo>
                    <a:pt x="18272" y="1628"/>
                    <a:pt x="17938" y="1681"/>
                    <a:pt x="17749" y="1681"/>
                  </a:cubicBezTo>
                  <a:cubicBezTo>
                    <a:pt x="17734" y="1681"/>
                    <a:pt x="17719" y="1681"/>
                    <a:pt x="17705" y="1680"/>
                  </a:cubicBezTo>
                  <a:cubicBezTo>
                    <a:pt x="17312" y="1644"/>
                    <a:pt x="16943" y="1573"/>
                    <a:pt x="16657" y="1466"/>
                  </a:cubicBezTo>
                  <a:cubicBezTo>
                    <a:pt x="16407" y="1382"/>
                    <a:pt x="16241" y="1263"/>
                    <a:pt x="16157" y="1144"/>
                  </a:cubicBezTo>
                  <a:cubicBezTo>
                    <a:pt x="16026" y="930"/>
                    <a:pt x="16419" y="846"/>
                    <a:pt x="16622" y="834"/>
                  </a:cubicBezTo>
                  <a:cubicBezTo>
                    <a:pt x="16908" y="799"/>
                    <a:pt x="17146" y="715"/>
                    <a:pt x="17229" y="608"/>
                  </a:cubicBezTo>
                  <a:cubicBezTo>
                    <a:pt x="17360" y="453"/>
                    <a:pt x="17146" y="275"/>
                    <a:pt x="16777" y="168"/>
                  </a:cubicBezTo>
                  <a:cubicBezTo>
                    <a:pt x="16419" y="61"/>
                    <a:pt x="15931" y="13"/>
                    <a:pt x="15443" y="1"/>
                  </a:cubicBezTo>
                  <a:cubicBezTo>
                    <a:pt x="15413" y="1"/>
                    <a:pt x="15382" y="1"/>
                    <a:pt x="15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1"/>
            <p:cNvSpPr/>
            <p:nvPr/>
          </p:nvSpPr>
          <p:spPr>
            <a:xfrm>
              <a:off x="5199763" y="3768938"/>
              <a:ext cx="162550" cy="80250"/>
            </a:xfrm>
            <a:custGeom>
              <a:rect b="b" l="l" r="r" t="t"/>
              <a:pathLst>
                <a:path extrusionOk="0" h="3210" w="6502">
                  <a:moveTo>
                    <a:pt x="5438" y="0"/>
                  </a:moveTo>
                  <a:cubicBezTo>
                    <a:pt x="5380" y="0"/>
                    <a:pt x="5322" y="3"/>
                    <a:pt x="5263" y="8"/>
                  </a:cubicBezTo>
                  <a:cubicBezTo>
                    <a:pt x="4847" y="56"/>
                    <a:pt x="4597" y="199"/>
                    <a:pt x="4442" y="341"/>
                  </a:cubicBezTo>
                  <a:cubicBezTo>
                    <a:pt x="4299" y="472"/>
                    <a:pt x="4180" y="627"/>
                    <a:pt x="3882" y="734"/>
                  </a:cubicBezTo>
                  <a:cubicBezTo>
                    <a:pt x="3382" y="901"/>
                    <a:pt x="2549" y="889"/>
                    <a:pt x="2072" y="1068"/>
                  </a:cubicBezTo>
                  <a:cubicBezTo>
                    <a:pt x="1608" y="1234"/>
                    <a:pt x="1715" y="1484"/>
                    <a:pt x="1596" y="1699"/>
                  </a:cubicBezTo>
                  <a:cubicBezTo>
                    <a:pt x="1489" y="1889"/>
                    <a:pt x="1263" y="2020"/>
                    <a:pt x="882" y="2151"/>
                  </a:cubicBezTo>
                  <a:cubicBezTo>
                    <a:pt x="167" y="2413"/>
                    <a:pt x="1" y="2758"/>
                    <a:pt x="858" y="3032"/>
                  </a:cubicBezTo>
                  <a:cubicBezTo>
                    <a:pt x="1219" y="3148"/>
                    <a:pt x="1709" y="3209"/>
                    <a:pt x="2195" y="3209"/>
                  </a:cubicBezTo>
                  <a:cubicBezTo>
                    <a:pt x="2559" y="3209"/>
                    <a:pt x="2922" y="3175"/>
                    <a:pt x="3227" y="3104"/>
                  </a:cubicBezTo>
                  <a:cubicBezTo>
                    <a:pt x="4001" y="2925"/>
                    <a:pt x="4287" y="2580"/>
                    <a:pt x="4418" y="2258"/>
                  </a:cubicBezTo>
                  <a:cubicBezTo>
                    <a:pt x="4537" y="1937"/>
                    <a:pt x="4561" y="1604"/>
                    <a:pt x="5001" y="1318"/>
                  </a:cubicBezTo>
                  <a:cubicBezTo>
                    <a:pt x="5251" y="1151"/>
                    <a:pt x="5632" y="1008"/>
                    <a:pt x="5942" y="853"/>
                  </a:cubicBezTo>
                  <a:cubicBezTo>
                    <a:pt x="6252" y="699"/>
                    <a:pt x="6502" y="508"/>
                    <a:pt x="6406" y="318"/>
                  </a:cubicBezTo>
                  <a:cubicBezTo>
                    <a:pt x="6332" y="159"/>
                    <a:pt x="5901" y="0"/>
                    <a:pt x="54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1"/>
            <p:cNvSpPr/>
            <p:nvPr/>
          </p:nvSpPr>
          <p:spPr>
            <a:xfrm>
              <a:off x="2380663" y="3391413"/>
              <a:ext cx="25" cy="900"/>
            </a:xfrm>
            <a:custGeom>
              <a:rect b="b" l="l" r="r" t="t"/>
              <a:pathLst>
                <a:path extrusionOk="0" h="36" w="1">
                  <a:moveTo>
                    <a:pt x="1" y="36"/>
                  </a:moveTo>
                  <a:cubicBezTo>
                    <a:pt x="1" y="12"/>
                    <a:pt x="1" y="0"/>
                    <a:pt x="1" y="0"/>
                  </a:cubicBezTo>
                  <a:cubicBezTo>
                    <a:pt x="1" y="12"/>
                    <a:pt x="1" y="24"/>
                    <a:pt x="1"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1"/>
            <p:cNvSpPr/>
            <p:nvPr/>
          </p:nvSpPr>
          <p:spPr>
            <a:xfrm>
              <a:off x="3902288" y="2877938"/>
              <a:ext cx="325" cy="925"/>
            </a:xfrm>
            <a:custGeom>
              <a:rect b="b" l="l" r="r" t="t"/>
              <a:pathLst>
                <a:path extrusionOk="0" h="37" w="13">
                  <a:moveTo>
                    <a:pt x="0" y="1"/>
                  </a:moveTo>
                  <a:cubicBezTo>
                    <a:pt x="0" y="2"/>
                    <a:pt x="1" y="4"/>
                    <a:pt x="1" y="6"/>
                  </a:cubicBezTo>
                  <a:lnTo>
                    <a:pt x="1" y="6"/>
                  </a:lnTo>
                  <a:cubicBezTo>
                    <a:pt x="0" y="3"/>
                    <a:pt x="0" y="1"/>
                    <a:pt x="0" y="1"/>
                  </a:cubicBezTo>
                  <a:close/>
                  <a:moveTo>
                    <a:pt x="1" y="6"/>
                  </a:moveTo>
                  <a:cubicBezTo>
                    <a:pt x="2" y="11"/>
                    <a:pt x="5" y="21"/>
                    <a:pt x="12" y="37"/>
                  </a:cubicBezTo>
                  <a:cubicBezTo>
                    <a:pt x="12" y="26"/>
                    <a:pt x="3" y="16"/>
                    <a:pt x="1" y="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1"/>
            <p:cNvSpPr/>
            <p:nvPr/>
          </p:nvSpPr>
          <p:spPr>
            <a:xfrm>
              <a:off x="5314063" y="3391413"/>
              <a:ext cx="325" cy="900"/>
            </a:xfrm>
            <a:custGeom>
              <a:rect b="b" l="l" r="r" t="t"/>
              <a:pathLst>
                <a:path extrusionOk="0" h="36" w="13">
                  <a:moveTo>
                    <a:pt x="1" y="0"/>
                  </a:moveTo>
                  <a:cubicBezTo>
                    <a:pt x="1" y="0"/>
                    <a:pt x="13" y="12"/>
                    <a:pt x="13" y="36"/>
                  </a:cubicBezTo>
                  <a:cubicBezTo>
                    <a:pt x="13" y="24"/>
                    <a:pt x="13"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1"/>
            <p:cNvSpPr/>
            <p:nvPr/>
          </p:nvSpPr>
          <p:spPr>
            <a:xfrm>
              <a:off x="6666613" y="2877938"/>
              <a:ext cx="325" cy="925"/>
            </a:xfrm>
            <a:custGeom>
              <a:rect b="b" l="l" r="r" t="t"/>
              <a:pathLst>
                <a:path extrusionOk="0" h="37" w="13">
                  <a:moveTo>
                    <a:pt x="1" y="1"/>
                  </a:moveTo>
                  <a:cubicBezTo>
                    <a:pt x="1" y="13"/>
                    <a:pt x="1" y="25"/>
                    <a:pt x="13" y="37"/>
                  </a:cubicBezTo>
                  <a:cubicBezTo>
                    <a:pt x="1" y="13"/>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61"/>
          <p:cNvGrpSpPr/>
          <p:nvPr/>
        </p:nvGrpSpPr>
        <p:grpSpPr>
          <a:xfrm rot="10800000">
            <a:off x="5089990" y="3601200"/>
            <a:ext cx="358700" cy="998225"/>
            <a:chOff x="1496600" y="1620675"/>
            <a:chExt cx="358700" cy="998225"/>
          </a:xfrm>
        </p:grpSpPr>
        <p:sp>
          <p:nvSpPr>
            <p:cNvPr id="883" name="Google Shape;883;p61"/>
            <p:cNvSpPr/>
            <p:nvPr/>
          </p:nvSpPr>
          <p:spPr>
            <a:xfrm>
              <a:off x="1496600" y="1620675"/>
              <a:ext cx="358700" cy="998225"/>
            </a:xfrm>
            <a:custGeom>
              <a:rect b="b" l="l" r="r" t="t"/>
              <a:pathLst>
                <a:path extrusionOk="0" h="39929" w="14348">
                  <a:moveTo>
                    <a:pt x="6991" y="1"/>
                  </a:moveTo>
                  <a:cubicBezTo>
                    <a:pt x="3136" y="1"/>
                    <a:pt x="1" y="3127"/>
                    <a:pt x="1" y="6985"/>
                  </a:cubicBezTo>
                  <a:cubicBezTo>
                    <a:pt x="1" y="9093"/>
                    <a:pt x="1060" y="11319"/>
                    <a:pt x="2394" y="12760"/>
                  </a:cubicBezTo>
                  <a:cubicBezTo>
                    <a:pt x="3501" y="13962"/>
                    <a:pt x="4608" y="15081"/>
                    <a:pt x="5454" y="15915"/>
                  </a:cubicBezTo>
                  <a:cubicBezTo>
                    <a:pt x="6251" y="16713"/>
                    <a:pt x="6704" y="17796"/>
                    <a:pt x="6704" y="18927"/>
                  </a:cubicBezTo>
                  <a:lnTo>
                    <a:pt x="6704" y="31881"/>
                  </a:lnTo>
                  <a:cubicBezTo>
                    <a:pt x="6704" y="33060"/>
                    <a:pt x="6251" y="34203"/>
                    <a:pt x="5442" y="35060"/>
                  </a:cubicBezTo>
                  <a:cubicBezTo>
                    <a:pt x="5358" y="35143"/>
                    <a:pt x="5275" y="35239"/>
                    <a:pt x="5204" y="35322"/>
                  </a:cubicBezTo>
                  <a:cubicBezTo>
                    <a:pt x="4561" y="36013"/>
                    <a:pt x="4239" y="36977"/>
                    <a:pt x="4489" y="38048"/>
                  </a:cubicBezTo>
                  <a:cubicBezTo>
                    <a:pt x="4656" y="38751"/>
                    <a:pt x="5144" y="39358"/>
                    <a:pt x="5811" y="39668"/>
                  </a:cubicBezTo>
                  <a:cubicBezTo>
                    <a:pt x="6212" y="39847"/>
                    <a:pt x="6610" y="39928"/>
                    <a:pt x="6990" y="39928"/>
                  </a:cubicBezTo>
                  <a:cubicBezTo>
                    <a:pt x="8424" y="39928"/>
                    <a:pt x="9585" y="38765"/>
                    <a:pt x="9585" y="37334"/>
                  </a:cubicBezTo>
                  <a:cubicBezTo>
                    <a:pt x="9585" y="36548"/>
                    <a:pt x="9192" y="35727"/>
                    <a:pt x="8692" y="35191"/>
                  </a:cubicBezTo>
                  <a:cubicBezTo>
                    <a:pt x="8680" y="35167"/>
                    <a:pt x="8656" y="35143"/>
                    <a:pt x="8633" y="35120"/>
                  </a:cubicBezTo>
                  <a:cubicBezTo>
                    <a:pt x="7764" y="34191"/>
                    <a:pt x="7287" y="32976"/>
                    <a:pt x="7287" y="31702"/>
                  </a:cubicBezTo>
                  <a:lnTo>
                    <a:pt x="7287" y="18927"/>
                  </a:lnTo>
                  <a:cubicBezTo>
                    <a:pt x="7287" y="17784"/>
                    <a:pt x="7728" y="16689"/>
                    <a:pt x="8537" y="15867"/>
                  </a:cubicBezTo>
                  <a:cubicBezTo>
                    <a:pt x="9454" y="14938"/>
                    <a:pt x="10669" y="13688"/>
                    <a:pt x="11824" y="12438"/>
                  </a:cubicBezTo>
                  <a:cubicBezTo>
                    <a:pt x="12978" y="11188"/>
                    <a:pt x="13752" y="9593"/>
                    <a:pt x="13943" y="7807"/>
                  </a:cubicBezTo>
                  <a:cubicBezTo>
                    <a:pt x="14348" y="3818"/>
                    <a:pt x="11323" y="187"/>
                    <a:pt x="7311" y="8"/>
                  </a:cubicBezTo>
                  <a:cubicBezTo>
                    <a:pt x="7204" y="3"/>
                    <a:pt x="7097" y="1"/>
                    <a:pt x="69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1"/>
            <p:cNvSpPr/>
            <p:nvPr/>
          </p:nvSpPr>
          <p:spPr>
            <a:xfrm>
              <a:off x="1628775" y="2509675"/>
              <a:ext cx="85450" cy="85450"/>
            </a:xfrm>
            <a:custGeom>
              <a:rect b="b" l="l" r="r" t="t"/>
              <a:pathLst>
                <a:path extrusionOk="0" h="3418" w="3418">
                  <a:moveTo>
                    <a:pt x="1703" y="0"/>
                  </a:moveTo>
                  <a:cubicBezTo>
                    <a:pt x="762" y="0"/>
                    <a:pt x="0" y="762"/>
                    <a:pt x="0" y="1715"/>
                  </a:cubicBezTo>
                  <a:cubicBezTo>
                    <a:pt x="0" y="2655"/>
                    <a:pt x="762" y="3417"/>
                    <a:pt x="1703" y="3417"/>
                  </a:cubicBezTo>
                  <a:cubicBezTo>
                    <a:pt x="2643" y="3417"/>
                    <a:pt x="3417" y="2655"/>
                    <a:pt x="3417" y="1715"/>
                  </a:cubicBezTo>
                  <a:cubicBezTo>
                    <a:pt x="3417" y="762"/>
                    <a:pt x="2643" y="0"/>
                    <a:pt x="17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61"/>
          <p:cNvGrpSpPr/>
          <p:nvPr/>
        </p:nvGrpSpPr>
        <p:grpSpPr>
          <a:xfrm>
            <a:off x="4383500" y="539500"/>
            <a:ext cx="358700" cy="1474775"/>
            <a:chOff x="2658650" y="1620675"/>
            <a:chExt cx="358700" cy="1474775"/>
          </a:xfrm>
        </p:grpSpPr>
        <p:sp>
          <p:nvSpPr>
            <p:cNvPr id="886" name="Google Shape;886;p61"/>
            <p:cNvSpPr/>
            <p:nvPr/>
          </p:nvSpPr>
          <p:spPr>
            <a:xfrm>
              <a:off x="2658650" y="1620675"/>
              <a:ext cx="358700" cy="1474775"/>
            </a:xfrm>
            <a:custGeom>
              <a:rect b="b" l="l" r="r" t="t"/>
              <a:pathLst>
                <a:path extrusionOk="0" h="58991" w="14348">
                  <a:moveTo>
                    <a:pt x="6990" y="1"/>
                  </a:moveTo>
                  <a:cubicBezTo>
                    <a:pt x="3124" y="1"/>
                    <a:pt x="1" y="3127"/>
                    <a:pt x="1" y="6985"/>
                  </a:cubicBezTo>
                  <a:cubicBezTo>
                    <a:pt x="1" y="9093"/>
                    <a:pt x="1060" y="11319"/>
                    <a:pt x="2382" y="12760"/>
                  </a:cubicBezTo>
                  <a:cubicBezTo>
                    <a:pt x="3501" y="13962"/>
                    <a:pt x="4596" y="15081"/>
                    <a:pt x="5442" y="15915"/>
                  </a:cubicBezTo>
                  <a:cubicBezTo>
                    <a:pt x="6240" y="16713"/>
                    <a:pt x="6692" y="17796"/>
                    <a:pt x="6692" y="18927"/>
                  </a:cubicBezTo>
                  <a:lnTo>
                    <a:pt x="6692" y="50943"/>
                  </a:lnTo>
                  <a:cubicBezTo>
                    <a:pt x="6692" y="52134"/>
                    <a:pt x="6240" y="53265"/>
                    <a:pt x="5430" y="54134"/>
                  </a:cubicBezTo>
                  <a:cubicBezTo>
                    <a:pt x="5347" y="54217"/>
                    <a:pt x="5275" y="54300"/>
                    <a:pt x="5192" y="54384"/>
                  </a:cubicBezTo>
                  <a:cubicBezTo>
                    <a:pt x="4561" y="55074"/>
                    <a:pt x="4227" y="56051"/>
                    <a:pt x="4477" y="57110"/>
                  </a:cubicBezTo>
                  <a:cubicBezTo>
                    <a:pt x="4644" y="57825"/>
                    <a:pt x="5144" y="58432"/>
                    <a:pt x="5811" y="58730"/>
                  </a:cubicBezTo>
                  <a:cubicBezTo>
                    <a:pt x="6209" y="58909"/>
                    <a:pt x="6606" y="58990"/>
                    <a:pt x="6984" y="58990"/>
                  </a:cubicBezTo>
                  <a:cubicBezTo>
                    <a:pt x="8412" y="58990"/>
                    <a:pt x="9573" y="57827"/>
                    <a:pt x="9573" y="56396"/>
                  </a:cubicBezTo>
                  <a:cubicBezTo>
                    <a:pt x="9573" y="55622"/>
                    <a:pt x="9180" y="54801"/>
                    <a:pt x="8692" y="54265"/>
                  </a:cubicBezTo>
                  <a:cubicBezTo>
                    <a:pt x="8668" y="54241"/>
                    <a:pt x="8645" y="54217"/>
                    <a:pt x="8621" y="54193"/>
                  </a:cubicBezTo>
                  <a:cubicBezTo>
                    <a:pt x="7764" y="53265"/>
                    <a:pt x="7275" y="52038"/>
                    <a:pt x="7275" y="50776"/>
                  </a:cubicBezTo>
                  <a:lnTo>
                    <a:pt x="7275" y="18927"/>
                  </a:lnTo>
                  <a:cubicBezTo>
                    <a:pt x="7275" y="17784"/>
                    <a:pt x="7728" y="16689"/>
                    <a:pt x="8526" y="15867"/>
                  </a:cubicBezTo>
                  <a:cubicBezTo>
                    <a:pt x="9442" y="14938"/>
                    <a:pt x="10657" y="13688"/>
                    <a:pt x="11812" y="12438"/>
                  </a:cubicBezTo>
                  <a:cubicBezTo>
                    <a:pt x="12967" y="11188"/>
                    <a:pt x="13740" y="9593"/>
                    <a:pt x="13931" y="7807"/>
                  </a:cubicBezTo>
                  <a:cubicBezTo>
                    <a:pt x="14348" y="3818"/>
                    <a:pt x="11312" y="187"/>
                    <a:pt x="7311" y="8"/>
                  </a:cubicBezTo>
                  <a:cubicBezTo>
                    <a:pt x="7204" y="3"/>
                    <a:pt x="7097" y="1"/>
                    <a:pt x="6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1"/>
            <p:cNvSpPr/>
            <p:nvPr/>
          </p:nvSpPr>
          <p:spPr>
            <a:xfrm>
              <a:off x="2790525" y="2986500"/>
              <a:ext cx="85450" cy="85175"/>
            </a:xfrm>
            <a:custGeom>
              <a:rect b="b" l="l" r="r" t="t"/>
              <a:pathLst>
                <a:path extrusionOk="0" h="3407" w="3418">
                  <a:moveTo>
                    <a:pt x="1715" y="1"/>
                  </a:moveTo>
                  <a:cubicBezTo>
                    <a:pt x="774" y="1"/>
                    <a:pt x="0" y="763"/>
                    <a:pt x="0" y="1703"/>
                  </a:cubicBezTo>
                  <a:cubicBezTo>
                    <a:pt x="0" y="2644"/>
                    <a:pt x="774" y="3406"/>
                    <a:pt x="1715" y="3406"/>
                  </a:cubicBezTo>
                  <a:cubicBezTo>
                    <a:pt x="2655" y="3406"/>
                    <a:pt x="3417" y="2644"/>
                    <a:pt x="3417" y="1703"/>
                  </a:cubicBezTo>
                  <a:cubicBezTo>
                    <a:pt x="3417" y="763"/>
                    <a:pt x="2655" y="1"/>
                    <a:pt x="1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61"/>
          <p:cNvSpPr txBox="1"/>
          <p:nvPr>
            <p:ph type="title"/>
          </p:nvPr>
        </p:nvSpPr>
        <p:spPr>
          <a:xfrm>
            <a:off x="713225" y="1700784"/>
            <a:ext cx="3100200" cy="17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Where are we located?</a:t>
            </a:r>
            <a:endParaRPr/>
          </a:p>
        </p:txBody>
      </p:sp>
      <p:sp>
        <p:nvSpPr>
          <p:cNvPr id="889" name="Google Shape;889;p61"/>
          <p:cNvSpPr/>
          <p:nvPr/>
        </p:nvSpPr>
        <p:spPr>
          <a:xfrm>
            <a:off x="1866448" y="4651600"/>
            <a:ext cx="305994" cy="317818"/>
          </a:xfrm>
          <a:custGeom>
            <a:rect b="b" l="l" r="r" t="t"/>
            <a:pathLst>
              <a:path extrusionOk="0" h="9999" w="9701">
                <a:moveTo>
                  <a:pt x="4839" y="1"/>
                </a:moveTo>
                <a:cubicBezTo>
                  <a:pt x="1986" y="1"/>
                  <a:pt x="0" y="2283"/>
                  <a:pt x="0" y="5136"/>
                </a:cubicBezTo>
                <a:cubicBezTo>
                  <a:pt x="0" y="7716"/>
                  <a:pt x="1986" y="9998"/>
                  <a:pt x="4839" y="9998"/>
                </a:cubicBezTo>
                <a:cubicBezTo>
                  <a:pt x="7418" y="9998"/>
                  <a:pt x="9701" y="7716"/>
                  <a:pt x="9701" y="5136"/>
                </a:cubicBezTo>
                <a:cubicBezTo>
                  <a:pt x="9701" y="2283"/>
                  <a:pt x="7418" y="1"/>
                  <a:pt x="4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61"/>
          <p:cNvGrpSpPr/>
          <p:nvPr/>
        </p:nvGrpSpPr>
        <p:grpSpPr>
          <a:xfrm>
            <a:off x="6699620" y="539500"/>
            <a:ext cx="358700" cy="1885875"/>
            <a:chOff x="4982450" y="1620675"/>
            <a:chExt cx="358700" cy="1885875"/>
          </a:xfrm>
        </p:grpSpPr>
        <p:sp>
          <p:nvSpPr>
            <p:cNvPr id="891" name="Google Shape;891;p61"/>
            <p:cNvSpPr/>
            <p:nvPr/>
          </p:nvSpPr>
          <p:spPr>
            <a:xfrm>
              <a:off x="4982450" y="1620675"/>
              <a:ext cx="358700" cy="1885875"/>
            </a:xfrm>
            <a:custGeom>
              <a:rect b="b" l="l" r="r" t="t"/>
              <a:pathLst>
                <a:path extrusionOk="0" h="75435" w="14348">
                  <a:moveTo>
                    <a:pt x="6990" y="1"/>
                  </a:moveTo>
                  <a:cubicBezTo>
                    <a:pt x="3124" y="1"/>
                    <a:pt x="1" y="3127"/>
                    <a:pt x="1" y="6985"/>
                  </a:cubicBezTo>
                  <a:cubicBezTo>
                    <a:pt x="1" y="9093"/>
                    <a:pt x="1048" y="11319"/>
                    <a:pt x="2382" y="12760"/>
                  </a:cubicBezTo>
                  <a:cubicBezTo>
                    <a:pt x="3489" y="13962"/>
                    <a:pt x="4597" y="15081"/>
                    <a:pt x="5442" y="15915"/>
                  </a:cubicBezTo>
                  <a:cubicBezTo>
                    <a:pt x="6240" y="16713"/>
                    <a:pt x="6692" y="17796"/>
                    <a:pt x="6692" y="18927"/>
                  </a:cubicBezTo>
                  <a:lnTo>
                    <a:pt x="6692" y="67397"/>
                  </a:lnTo>
                  <a:cubicBezTo>
                    <a:pt x="6692" y="68576"/>
                    <a:pt x="6240" y="69719"/>
                    <a:pt x="5430" y="70576"/>
                  </a:cubicBezTo>
                  <a:cubicBezTo>
                    <a:pt x="5347" y="70660"/>
                    <a:pt x="5275" y="70743"/>
                    <a:pt x="5192" y="70826"/>
                  </a:cubicBezTo>
                  <a:cubicBezTo>
                    <a:pt x="4561" y="71517"/>
                    <a:pt x="4227" y="72493"/>
                    <a:pt x="4477" y="73565"/>
                  </a:cubicBezTo>
                  <a:cubicBezTo>
                    <a:pt x="4644" y="74267"/>
                    <a:pt x="5132" y="74874"/>
                    <a:pt x="5799" y="75172"/>
                  </a:cubicBezTo>
                  <a:cubicBezTo>
                    <a:pt x="6202" y="75352"/>
                    <a:pt x="6602" y="75434"/>
                    <a:pt x="6984" y="75434"/>
                  </a:cubicBezTo>
                  <a:cubicBezTo>
                    <a:pt x="8415" y="75434"/>
                    <a:pt x="9573" y="74280"/>
                    <a:pt x="9573" y="72850"/>
                  </a:cubicBezTo>
                  <a:cubicBezTo>
                    <a:pt x="9573" y="72065"/>
                    <a:pt x="9180" y="71243"/>
                    <a:pt x="8692" y="70707"/>
                  </a:cubicBezTo>
                  <a:cubicBezTo>
                    <a:pt x="8668" y="70683"/>
                    <a:pt x="8645" y="70660"/>
                    <a:pt x="8621" y="70636"/>
                  </a:cubicBezTo>
                  <a:cubicBezTo>
                    <a:pt x="7752" y="69707"/>
                    <a:pt x="7275" y="68493"/>
                    <a:pt x="7275" y="67219"/>
                  </a:cubicBezTo>
                  <a:lnTo>
                    <a:pt x="7275" y="18927"/>
                  </a:lnTo>
                  <a:cubicBezTo>
                    <a:pt x="7275" y="17784"/>
                    <a:pt x="7728" y="16689"/>
                    <a:pt x="8526" y="15867"/>
                  </a:cubicBezTo>
                  <a:cubicBezTo>
                    <a:pt x="9442" y="14938"/>
                    <a:pt x="10657" y="13688"/>
                    <a:pt x="11812" y="12438"/>
                  </a:cubicBezTo>
                  <a:cubicBezTo>
                    <a:pt x="12967" y="11188"/>
                    <a:pt x="13741" y="9593"/>
                    <a:pt x="13931" y="7807"/>
                  </a:cubicBezTo>
                  <a:cubicBezTo>
                    <a:pt x="14348" y="3818"/>
                    <a:pt x="11312" y="187"/>
                    <a:pt x="7311" y="8"/>
                  </a:cubicBezTo>
                  <a:cubicBezTo>
                    <a:pt x="7204" y="3"/>
                    <a:pt x="7097" y="1"/>
                    <a:pt x="69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1"/>
            <p:cNvSpPr/>
            <p:nvPr/>
          </p:nvSpPr>
          <p:spPr>
            <a:xfrm>
              <a:off x="5114325" y="3397575"/>
              <a:ext cx="85450" cy="85450"/>
            </a:xfrm>
            <a:custGeom>
              <a:rect b="b" l="l" r="r" t="t"/>
              <a:pathLst>
                <a:path extrusionOk="0" h="3418" w="3418">
                  <a:moveTo>
                    <a:pt x="1703" y="0"/>
                  </a:moveTo>
                  <a:cubicBezTo>
                    <a:pt x="762" y="0"/>
                    <a:pt x="0" y="762"/>
                    <a:pt x="0" y="1703"/>
                  </a:cubicBezTo>
                  <a:cubicBezTo>
                    <a:pt x="0" y="2644"/>
                    <a:pt x="762" y="3417"/>
                    <a:pt x="1703" y="3417"/>
                  </a:cubicBezTo>
                  <a:cubicBezTo>
                    <a:pt x="2655" y="3417"/>
                    <a:pt x="3417" y="2644"/>
                    <a:pt x="3417" y="1703"/>
                  </a:cubicBezTo>
                  <a:cubicBezTo>
                    <a:pt x="3417" y="762"/>
                    <a:pt x="2655" y="0"/>
                    <a:pt x="17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61"/>
          <p:cNvSpPr/>
          <p:nvPr/>
        </p:nvSpPr>
        <p:spPr>
          <a:xfrm>
            <a:off x="4361562" y="514507"/>
            <a:ext cx="402583" cy="402944"/>
          </a:xfrm>
          <a:custGeom>
            <a:rect b="b" l="l" r="r" t="t"/>
            <a:pathLst>
              <a:path extrusionOk="0" h="13408" w="13396">
                <a:moveTo>
                  <a:pt x="6692" y="1"/>
                </a:moveTo>
                <a:cubicBezTo>
                  <a:pt x="3001" y="1"/>
                  <a:pt x="1" y="3013"/>
                  <a:pt x="1" y="6704"/>
                </a:cubicBezTo>
                <a:cubicBezTo>
                  <a:pt x="1" y="10395"/>
                  <a:pt x="3001" y="13407"/>
                  <a:pt x="6692" y="13407"/>
                </a:cubicBezTo>
                <a:cubicBezTo>
                  <a:pt x="10395" y="13407"/>
                  <a:pt x="13395" y="10395"/>
                  <a:pt x="13395" y="6704"/>
                </a:cubicBezTo>
                <a:cubicBezTo>
                  <a:pt x="13395" y="3013"/>
                  <a:pt x="10395" y="1"/>
                  <a:pt x="6692" y="1"/>
                </a:cubicBezTo>
                <a:close/>
              </a:path>
            </a:pathLst>
          </a:cu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nton"/>
                <a:ea typeface="Anton"/>
                <a:cs typeface="Anton"/>
                <a:sym typeface="Anton"/>
              </a:rPr>
              <a:t>01</a:t>
            </a:r>
            <a:endParaRPr>
              <a:solidFill>
                <a:srgbClr val="FFFFFF"/>
              </a:solidFill>
              <a:latin typeface="Anton"/>
              <a:ea typeface="Anton"/>
              <a:cs typeface="Anton"/>
              <a:sym typeface="Anton"/>
            </a:endParaRPr>
          </a:p>
        </p:txBody>
      </p:sp>
      <p:sp>
        <p:nvSpPr>
          <p:cNvPr id="894" name="Google Shape;894;p61"/>
          <p:cNvSpPr/>
          <p:nvPr/>
        </p:nvSpPr>
        <p:spPr>
          <a:xfrm>
            <a:off x="6673970" y="514507"/>
            <a:ext cx="402583" cy="402944"/>
          </a:xfrm>
          <a:custGeom>
            <a:rect b="b" l="l" r="r" t="t"/>
            <a:pathLst>
              <a:path extrusionOk="0" h="13408" w="13396">
                <a:moveTo>
                  <a:pt x="6692" y="1"/>
                </a:moveTo>
                <a:cubicBezTo>
                  <a:pt x="3001" y="1"/>
                  <a:pt x="1" y="3013"/>
                  <a:pt x="1" y="6704"/>
                </a:cubicBezTo>
                <a:cubicBezTo>
                  <a:pt x="1" y="10395"/>
                  <a:pt x="3001" y="13407"/>
                  <a:pt x="6692" y="13407"/>
                </a:cubicBezTo>
                <a:cubicBezTo>
                  <a:pt x="10395" y="13407"/>
                  <a:pt x="13395" y="10395"/>
                  <a:pt x="13395" y="6704"/>
                </a:cubicBezTo>
                <a:cubicBezTo>
                  <a:pt x="13395" y="3013"/>
                  <a:pt x="10395" y="1"/>
                  <a:pt x="6692" y="1"/>
                </a:cubicBezTo>
                <a:close/>
              </a:path>
            </a:pathLst>
          </a:cu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nton"/>
                <a:ea typeface="Anton"/>
                <a:cs typeface="Anton"/>
                <a:sym typeface="Anton"/>
              </a:rPr>
              <a:t>02</a:t>
            </a:r>
            <a:endParaRPr>
              <a:solidFill>
                <a:srgbClr val="FFFFFF"/>
              </a:solidFill>
              <a:latin typeface="Anton"/>
              <a:ea typeface="Anton"/>
              <a:cs typeface="Anton"/>
              <a:sym typeface="Anton"/>
            </a:endParaRPr>
          </a:p>
        </p:txBody>
      </p:sp>
      <p:sp>
        <p:nvSpPr>
          <p:cNvPr id="895" name="Google Shape;895;p61"/>
          <p:cNvSpPr/>
          <p:nvPr/>
        </p:nvSpPr>
        <p:spPr>
          <a:xfrm>
            <a:off x="5068062" y="4214376"/>
            <a:ext cx="402583" cy="402944"/>
          </a:xfrm>
          <a:custGeom>
            <a:rect b="b" l="l" r="r" t="t"/>
            <a:pathLst>
              <a:path extrusionOk="0" h="13408" w="13396">
                <a:moveTo>
                  <a:pt x="6692" y="1"/>
                </a:moveTo>
                <a:cubicBezTo>
                  <a:pt x="3001" y="1"/>
                  <a:pt x="1" y="3013"/>
                  <a:pt x="1" y="6704"/>
                </a:cubicBezTo>
                <a:cubicBezTo>
                  <a:pt x="1" y="10395"/>
                  <a:pt x="3001" y="13407"/>
                  <a:pt x="6692" y="13407"/>
                </a:cubicBezTo>
                <a:cubicBezTo>
                  <a:pt x="10395" y="13407"/>
                  <a:pt x="13395" y="10395"/>
                  <a:pt x="13395" y="6704"/>
                </a:cubicBezTo>
                <a:cubicBezTo>
                  <a:pt x="13395" y="3013"/>
                  <a:pt x="10395" y="1"/>
                  <a:pt x="6692" y="1"/>
                </a:cubicBezTo>
                <a:close/>
              </a:path>
            </a:pathLst>
          </a:cu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nton"/>
                <a:ea typeface="Anton"/>
                <a:cs typeface="Anton"/>
                <a:sym typeface="Anton"/>
              </a:rPr>
              <a:t>03</a:t>
            </a:r>
            <a:endParaRPr>
              <a:solidFill>
                <a:srgbClr val="FFFFFF"/>
              </a:solidFill>
              <a:latin typeface="Anton"/>
              <a:ea typeface="Anton"/>
              <a:cs typeface="Anton"/>
              <a:sym typeface="Anton"/>
            </a:endParaRPr>
          </a:p>
        </p:txBody>
      </p:sp>
      <p:sp>
        <p:nvSpPr>
          <p:cNvPr id="896" name="Google Shape;896;p61"/>
          <p:cNvSpPr txBox="1"/>
          <p:nvPr/>
        </p:nvSpPr>
        <p:spPr>
          <a:xfrm>
            <a:off x="4764150" y="539500"/>
            <a:ext cx="13167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Venus is the second planet</a:t>
            </a:r>
            <a:endParaRPr sz="1200">
              <a:solidFill>
                <a:schemeClr val="lt1"/>
              </a:solidFill>
              <a:latin typeface="Lato"/>
              <a:ea typeface="Lato"/>
              <a:cs typeface="Lato"/>
              <a:sym typeface="Lato"/>
            </a:endParaRPr>
          </a:p>
        </p:txBody>
      </p:sp>
      <p:sp>
        <p:nvSpPr>
          <p:cNvPr id="897" name="Google Shape;897;p61"/>
          <p:cNvSpPr txBox="1"/>
          <p:nvPr/>
        </p:nvSpPr>
        <p:spPr>
          <a:xfrm>
            <a:off x="5527946" y="4123220"/>
            <a:ext cx="13167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Mars is a cold place, not hot. </a:t>
            </a:r>
            <a:endParaRPr sz="1200">
              <a:solidFill>
                <a:schemeClr val="lt1"/>
              </a:solidFill>
              <a:latin typeface="Lato"/>
              <a:ea typeface="Lato"/>
              <a:cs typeface="Lato"/>
              <a:sym typeface="Lato"/>
            </a:endParaRPr>
          </a:p>
        </p:txBody>
      </p:sp>
      <p:sp>
        <p:nvSpPr>
          <p:cNvPr id="898" name="Google Shape;898;p61"/>
          <p:cNvSpPr txBox="1"/>
          <p:nvPr/>
        </p:nvSpPr>
        <p:spPr>
          <a:xfrm>
            <a:off x="7094650" y="539500"/>
            <a:ext cx="1317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Mercury is the closest planet </a:t>
            </a:r>
            <a:endParaRPr sz="12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62"/>
          <p:cNvSpPr txBox="1"/>
          <p:nvPr>
            <p:ph type="title"/>
          </p:nvPr>
        </p:nvSpPr>
        <p:spPr>
          <a:xfrm>
            <a:off x="5410075" y="1703100"/>
            <a:ext cx="3002400" cy="1737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Percentages</a:t>
            </a:r>
            <a:endParaRPr/>
          </a:p>
        </p:txBody>
      </p:sp>
      <p:sp>
        <p:nvSpPr>
          <p:cNvPr id="904" name="Google Shape;904;p62"/>
          <p:cNvSpPr txBox="1"/>
          <p:nvPr/>
        </p:nvSpPr>
        <p:spPr>
          <a:xfrm>
            <a:off x="993225" y="533141"/>
            <a:ext cx="790200" cy="47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Anton"/>
                <a:ea typeface="Anton"/>
                <a:cs typeface="Anton"/>
                <a:sym typeface="Anton"/>
              </a:rPr>
              <a:t>5</a:t>
            </a:r>
            <a:r>
              <a:rPr lang="en" sz="1800">
                <a:solidFill>
                  <a:schemeClr val="lt1"/>
                </a:solidFill>
                <a:latin typeface="Anton"/>
                <a:ea typeface="Anton"/>
                <a:cs typeface="Anton"/>
                <a:sym typeface="Anton"/>
              </a:rPr>
              <a:t>0 %</a:t>
            </a:r>
            <a:endParaRPr sz="1800">
              <a:solidFill>
                <a:schemeClr val="lt1"/>
              </a:solidFill>
              <a:latin typeface="Anton"/>
              <a:ea typeface="Anton"/>
              <a:cs typeface="Anton"/>
              <a:sym typeface="Anton"/>
            </a:endParaRPr>
          </a:p>
        </p:txBody>
      </p:sp>
      <p:sp>
        <p:nvSpPr>
          <p:cNvPr id="905" name="Google Shape;905;p62"/>
          <p:cNvSpPr txBox="1"/>
          <p:nvPr/>
        </p:nvSpPr>
        <p:spPr>
          <a:xfrm>
            <a:off x="533875" y="907350"/>
            <a:ext cx="1249500" cy="77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Lato"/>
                <a:ea typeface="Lato"/>
                <a:cs typeface="Lato"/>
                <a:sym typeface="Lato"/>
              </a:rPr>
              <a:t>Mercury is the closest planet to the Sun</a:t>
            </a:r>
            <a:endParaRPr sz="1200">
              <a:solidFill>
                <a:schemeClr val="lt1"/>
              </a:solidFill>
              <a:latin typeface="Lato"/>
              <a:ea typeface="Lato"/>
              <a:cs typeface="Lato"/>
              <a:sym typeface="Lato"/>
            </a:endParaRPr>
          </a:p>
        </p:txBody>
      </p:sp>
      <p:grpSp>
        <p:nvGrpSpPr>
          <p:cNvPr id="906" name="Google Shape;906;p62"/>
          <p:cNvGrpSpPr/>
          <p:nvPr/>
        </p:nvGrpSpPr>
        <p:grpSpPr>
          <a:xfrm>
            <a:off x="802425" y="954138"/>
            <a:ext cx="1414750" cy="906625"/>
            <a:chOff x="5237250" y="1103875"/>
            <a:chExt cx="1414750" cy="906625"/>
          </a:xfrm>
        </p:grpSpPr>
        <p:cxnSp>
          <p:nvCxnSpPr>
            <p:cNvPr id="907" name="Google Shape;907;p62"/>
            <p:cNvCxnSpPr/>
            <p:nvPr/>
          </p:nvCxnSpPr>
          <p:spPr>
            <a:xfrm>
              <a:off x="6300100" y="1106600"/>
              <a:ext cx="351900" cy="903900"/>
            </a:xfrm>
            <a:prstGeom prst="straightConnector1">
              <a:avLst/>
            </a:prstGeom>
            <a:noFill/>
            <a:ln cap="flat" cmpd="sng" w="19050">
              <a:solidFill>
                <a:schemeClr val="accent4"/>
              </a:solidFill>
              <a:prstDash val="solid"/>
              <a:round/>
              <a:headEnd len="med" w="med" type="none"/>
              <a:tailEnd len="med" w="med" type="none"/>
            </a:ln>
          </p:spPr>
        </p:cxnSp>
        <p:cxnSp>
          <p:nvCxnSpPr>
            <p:cNvPr id="908" name="Google Shape;908;p62"/>
            <p:cNvCxnSpPr/>
            <p:nvPr/>
          </p:nvCxnSpPr>
          <p:spPr>
            <a:xfrm rot="10800000">
              <a:off x="5237250" y="1103875"/>
              <a:ext cx="1071600" cy="0"/>
            </a:xfrm>
            <a:prstGeom prst="straightConnector1">
              <a:avLst/>
            </a:prstGeom>
            <a:noFill/>
            <a:ln cap="flat" cmpd="sng" w="19050">
              <a:solidFill>
                <a:schemeClr val="accent4"/>
              </a:solidFill>
              <a:prstDash val="solid"/>
              <a:round/>
              <a:headEnd len="med" w="med" type="none"/>
              <a:tailEnd len="med" w="med" type="none"/>
            </a:ln>
          </p:spPr>
        </p:cxnSp>
      </p:grpSp>
      <p:sp>
        <p:nvSpPr>
          <p:cNvPr id="909" name="Google Shape;909;p62"/>
          <p:cNvSpPr txBox="1"/>
          <p:nvPr/>
        </p:nvSpPr>
        <p:spPr>
          <a:xfrm>
            <a:off x="3756338" y="3129392"/>
            <a:ext cx="7902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nton"/>
                <a:ea typeface="Anton"/>
                <a:cs typeface="Anton"/>
                <a:sym typeface="Anton"/>
              </a:rPr>
              <a:t>45 %</a:t>
            </a:r>
            <a:endParaRPr sz="1800">
              <a:solidFill>
                <a:schemeClr val="lt1"/>
              </a:solidFill>
              <a:latin typeface="Anton"/>
              <a:ea typeface="Anton"/>
              <a:cs typeface="Anton"/>
              <a:sym typeface="Anton"/>
            </a:endParaRPr>
          </a:p>
        </p:txBody>
      </p:sp>
      <p:sp>
        <p:nvSpPr>
          <p:cNvPr id="910" name="Google Shape;910;p62"/>
          <p:cNvSpPr txBox="1"/>
          <p:nvPr/>
        </p:nvSpPr>
        <p:spPr>
          <a:xfrm>
            <a:off x="3756349" y="3506525"/>
            <a:ext cx="12849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Despite being red, Mars is a cold place</a:t>
            </a:r>
            <a:endParaRPr sz="1200">
              <a:solidFill>
                <a:schemeClr val="lt1"/>
              </a:solidFill>
              <a:latin typeface="Lato"/>
              <a:ea typeface="Lato"/>
              <a:cs typeface="Lato"/>
              <a:sym typeface="Lato"/>
            </a:endParaRPr>
          </a:p>
        </p:txBody>
      </p:sp>
      <p:sp>
        <p:nvSpPr>
          <p:cNvPr id="911" name="Google Shape;911;p62"/>
          <p:cNvSpPr txBox="1"/>
          <p:nvPr/>
        </p:nvSpPr>
        <p:spPr>
          <a:xfrm>
            <a:off x="981725" y="3380947"/>
            <a:ext cx="790200" cy="47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Anton"/>
                <a:ea typeface="Anton"/>
                <a:cs typeface="Anton"/>
                <a:sym typeface="Anton"/>
              </a:rPr>
              <a:t>25 %</a:t>
            </a:r>
            <a:endParaRPr sz="1800">
              <a:solidFill>
                <a:schemeClr val="lt1"/>
              </a:solidFill>
              <a:latin typeface="Anton"/>
              <a:ea typeface="Anton"/>
              <a:cs typeface="Anton"/>
              <a:sym typeface="Anton"/>
            </a:endParaRPr>
          </a:p>
        </p:txBody>
      </p:sp>
      <p:sp>
        <p:nvSpPr>
          <p:cNvPr id="912" name="Google Shape;912;p62"/>
          <p:cNvSpPr txBox="1"/>
          <p:nvPr/>
        </p:nvSpPr>
        <p:spPr>
          <a:xfrm>
            <a:off x="573875" y="3762600"/>
            <a:ext cx="1197900" cy="77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Lato"/>
                <a:ea typeface="Lato"/>
                <a:cs typeface="Lato"/>
                <a:sym typeface="Lato"/>
              </a:rPr>
              <a:t>Saturn is the ringed one. It’s a gas giant</a:t>
            </a:r>
            <a:endParaRPr sz="1200">
              <a:solidFill>
                <a:schemeClr val="lt1"/>
              </a:solidFill>
              <a:latin typeface="Lato"/>
              <a:ea typeface="Lato"/>
              <a:cs typeface="Lato"/>
              <a:sym typeface="Lato"/>
            </a:endParaRPr>
          </a:p>
        </p:txBody>
      </p:sp>
      <p:grpSp>
        <p:nvGrpSpPr>
          <p:cNvPr id="913" name="Google Shape;913;p62"/>
          <p:cNvGrpSpPr/>
          <p:nvPr/>
        </p:nvGrpSpPr>
        <p:grpSpPr>
          <a:xfrm flipH="1" rot="10800000">
            <a:off x="650079" y="3440213"/>
            <a:ext cx="1552571" cy="367500"/>
            <a:chOff x="5045250" y="1102614"/>
            <a:chExt cx="1552571" cy="367500"/>
          </a:xfrm>
        </p:grpSpPr>
        <p:cxnSp>
          <p:nvCxnSpPr>
            <p:cNvPr id="914" name="Google Shape;914;p62"/>
            <p:cNvCxnSpPr/>
            <p:nvPr/>
          </p:nvCxnSpPr>
          <p:spPr>
            <a:xfrm>
              <a:off x="6300821" y="1102614"/>
              <a:ext cx="297000" cy="367500"/>
            </a:xfrm>
            <a:prstGeom prst="straightConnector1">
              <a:avLst/>
            </a:prstGeom>
            <a:noFill/>
            <a:ln cap="flat" cmpd="sng" w="19050">
              <a:solidFill>
                <a:schemeClr val="accent1"/>
              </a:solidFill>
              <a:prstDash val="solid"/>
              <a:round/>
              <a:headEnd len="med" w="med" type="none"/>
              <a:tailEnd len="med" w="med" type="none"/>
            </a:ln>
          </p:spPr>
        </p:cxnSp>
        <p:cxnSp>
          <p:nvCxnSpPr>
            <p:cNvPr id="915" name="Google Shape;915;p62"/>
            <p:cNvCxnSpPr/>
            <p:nvPr/>
          </p:nvCxnSpPr>
          <p:spPr>
            <a:xfrm rot="10800000">
              <a:off x="5045250" y="1103875"/>
              <a:ext cx="1263600" cy="0"/>
            </a:xfrm>
            <a:prstGeom prst="straightConnector1">
              <a:avLst/>
            </a:prstGeom>
            <a:noFill/>
            <a:ln cap="flat" cmpd="sng" w="19050">
              <a:solidFill>
                <a:schemeClr val="accent1"/>
              </a:solidFill>
              <a:prstDash val="solid"/>
              <a:round/>
              <a:headEnd len="med" w="med" type="none"/>
              <a:tailEnd len="med" w="med" type="none"/>
            </a:ln>
          </p:spPr>
        </p:cxnSp>
      </p:grpSp>
      <p:grpSp>
        <p:nvGrpSpPr>
          <p:cNvPr id="916" name="Google Shape;916;p62"/>
          <p:cNvGrpSpPr/>
          <p:nvPr/>
        </p:nvGrpSpPr>
        <p:grpSpPr>
          <a:xfrm rot="10800000">
            <a:off x="3350663" y="3021638"/>
            <a:ext cx="1686150" cy="544875"/>
            <a:chOff x="4994250" y="1085575"/>
            <a:chExt cx="1686150" cy="544875"/>
          </a:xfrm>
        </p:grpSpPr>
        <p:cxnSp>
          <p:nvCxnSpPr>
            <p:cNvPr id="917" name="Google Shape;917;p62"/>
            <p:cNvCxnSpPr/>
            <p:nvPr/>
          </p:nvCxnSpPr>
          <p:spPr>
            <a:xfrm>
              <a:off x="6297900" y="1103350"/>
              <a:ext cx="382500" cy="527100"/>
            </a:xfrm>
            <a:prstGeom prst="straightConnector1">
              <a:avLst/>
            </a:prstGeom>
            <a:noFill/>
            <a:ln cap="flat" cmpd="sng" w="19050">
              <a:solidFill>
                <a:schemeClr val="accent2"/>
              </a:solidFill>
              <a:prstDash val="solid"/>
              <a:round/>
              <a:headEnd len="med" w="med" type="none"/>
              <a:tailEnd len="med" w="med" type="none"/>
            </a:ln>
          </p:spPr>
        </p:cxnSp>
        <p:cxnSp>
          <p:nvCxnSpPr>
            <p:cNvPr id="918" name="Google Shape;918;p62"/>
            <p:cNvCxnSpPr/>
            <p:nvPr/>
          </p:nvCxnSpPr>
          <p:spPr>
            <a:xfrm rot="10800000">
              <a:off x="4994250" y="1085575"/>
              <a:ext cx="1314600" cy="18300"/>
            </a:xfrm>
            <a:prstGeom prst="straightConnector1">
              <a:avLst/>
            </a:prstGeom>
            <a:noFill/>
            <a:ln cap="flat" cmpd="sng" w="19050">
              <a:solidFill>
                <a:schemeClr val="accent2"/>
              </a:solidFill>
              <a:prstDash val="solid"/>
              <a:round/>
              <a:headEnd len="med" w="med" type="none"/>
              <a:tailEnd len="med" w="med" type="none"/>
            </a:ln>
          </p:spPr>
        </p:cxnSp>
      </p:grpSp>
      <p:sp>
        <p:nvSpPr>
          <p:cNvPr id="919" name="Google Shape;919;p62"/>
          <p:cNvSpPr/>
          <p:nvPr/>
        </p:nvSpPr>
        <p:spPr>
          <a:xfrm>
            <a:off x="1934625" y="1262200"/>
            <a:ext cx="1042800" cy="2043000"/>
          </a:xfrm>
          <a:prstGeom prst="can">
            <a:avLst>
              <a:gd fmla="val 25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2"/>
          <p:cNvSpPr/>
          <p:nvPr/>
        </p:nvSpPr>
        <p:spPr>
          <a:xfrm>
            <a:off x="2578325" y="1703100"/>
            <a:ext cx="1042800" cy="1559400"/>
          </a:xfrm>
          <a:prstGeom prst="can">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2"/>
          <p:cNvSpPr/>
          <p:nvPr/>
        </p:nvSpPr>
        <p:spPr>
          <a:xfrm>
            <a:off x="1934625" y="2138875"/>
            <a:ext cx="1042800" cy="1377600"/>
          </a:xfrm>
          <a:prstGeom prst="can">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25" name="Shape 925"/>
        <p:cNvGrpSpPr/>
        <p:nvPr/>
      </p:nvGrpSpPr>
      <p:grpSpPr>
        <a:xfrm>
          <a:off x="0" y="0"/>
          <a:ext cx="0" cy="0"/>
          <a:chOff x="0" y="0"/>
          <a:chExt cx="0" cy="0"/>
        </a:xfrm>
      </p:grpSpPr>
      <p:sp>
        <p:nvSpPr>
          <p:cNvPr id="926" name="Google Shape;926;p63"/>
          <p:cNvSpPr txBox="1"/>
          <p:nvPr>
            <p:ph type="title"/>
          </p:nvPr>
        </p:nvSpPr>
        <p:spPr>
          <a:xfrm>
            <a:off x="722376" y="843600"/>
            <a:ext cx="2651700" cy="34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927" name="Google Shape;927;p63"/>
          <p:cNvSpPr/>
          <p:nvPr/>
        </p:nvSpPr>
        <p:spPr>
          <a:xfrm flipH="1">
            <a:off x="3014044" y="3361186"/>
            <a:ext cx="2821590" cy="2661768"/>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8" name="Google Shape;928;p63"/>
          <p:cNvPicPr preferRelativeResize="0"/>
          <p:nvPr/>
        </p:nvPicPr>
        <p:blipFill rotWithShape="1">
          <a:blip r:embed="rId3">
            <a:alphaModFix/>
          </a:blip>
          <a:srcRect b="-3049" l="41349" r="2680" t="3050"/>
          <a:stretch/>
        </p:blipFill>
        <p:spPr>
          <a:xfrm>
            <a:off x="3719700" y="-154050"/>
            <a:ext cx="5424300" cy="5451600"/>
          </a:xfrm>
          <a:prstGeom prst="ellipse">
            <a:avLst/>
          </a:prstGeom>
          <a:noFill/>
          <a:ln>
            <a:noFill/>
          </a:ln>
        </p:spPr>
      </p:pic>
      <p:sp>
        <p:nvSpPr>
          <p:cNvPr id="929" name="Google Shape;929;p63"/>
          <p:cNvSpPr/>
          <p:nvPr/>
        </p:nvSpPr>
        <p:spPr>
          <a:xfrm flipH="1">
            <a:off x="4128460" y="103825"/>
            <a:ext cx="1072190" cy="1080385"/>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3"/>
          <p:cNvSpPr/>
          <p:nvPr/>
        </p:nvSpPr>
        <p:spPr>
          <a:xfrm flipH="1">
            <a:off x="8042473" y="4047600"/>
            <a:ext cx="776614" cy="756213"/>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3"/>
          <p:cNvSpPr/>
          <p:nvPr/>
        </p:nvSpPr>
        <p:spPr>
          <a:xfrm flipH="1">
            <a:off x="7087484" y="4394419"/>
            <a:ext cx="1390988" cy="981568"/>
          </a:xfrm>
          <a:custGeom>
            <a:rect b="b" l="l" r="r" t="t"/>
            <a:pathLst>
              <a:path extrusionOk="0" h="25976" w="37093">
                <a:moveTo>
                  <a:pt x="18535" y="0"/>
                </a:moveTo>
                <a:cubicBezTo>
                  <a:pt x="8264" y="0"/>
                  <a:pt x="1" y="8286"/>
                  <a:pt x="1" y="18557"/>
                </a:cubicBezTo>
                <a:cubicBezTo>
                  <a:pt x="1" y="21114"/>
                  <a:pt x="572" y="23693"/>
                  <a:pt x="1713" y="25975"/>
                </a:cubicBezTo>
                <a:lnTo>
                  <a:pt x="35654" y="25975"/>
                </a:lnTo>
                <a:cubicBezTo>
                  <a:pt x="36521" y="23693"/>
                  <a:pt x="37092" y="21114"/>
                  <a:pt x="37092" y="18557"/>
                </a:cubicBezTo>
                <a:cubicBezTo>
                  <a:pt x="37092" y="8286"/>
                  <a:pt x="28806" y="0"/>
                  <a:pt x="18535" y="0"/>
                </a:cubicBezTo>
                <a:close/>
              </a:path>
            </a:pathLst>
          </a:custGeom>
          <a:solidFill>
            <a:srgbClr val="F962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3"/>
          <p:cNvSpPr/>
          <p:nvPr/>
        </p:nvSpPr>
        <p:spPr>
          <a:xfrm>
            <a:off x="6980000" y="4663025"/>
            <a:ext cx="274295" cy="274295"/>
          </a:xfrm>
          <a:custGeom>
            <a:rect b="b" l="l" r="r" t="t"/>
            <a:pathLst>
              <a:path extrusionOk="0" h="37092" w="37092">
                <a:moveTo>
                  <a:pt x="18558" y="1"/>
                </a:moveTo>
                <a:cubicBezTo>
                  <a:pt x="8286" y="1"/>
                  <a:pt x="1" y="8286"/>
                  <a:pt x="1" y="18558"/>
                </a:cubicBezTo>
                <a:cubicBezTo>
                  <a:pt x="1" y="28829"/>
                  <a:pt x="8286" y="37092"/>
                  <a:pt x="18558" y="37092"/>
                </a:cubicBezTo>
                <a:cubicBezTo>
                  <a:pt x="28829" y="37092"/>
                  <a:pt x="37092" y="28829"/>
                  <a:pt x="37092" y="18558"/>
                </a:cubicBezTo>
                <a:cubicBezTo>
                  <a:pt x="37092" y="8286"/>
                  <a:pt x="28829" y="1"/>
                  <a:pt x="18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36" name="Shape 936"/>
        <p:cNvGrpSpPr/>
        <p:nvPr/>
      </p:nvGrpSpPr>
      <p:grpSpPr>
        <a:xfrm>
          <a:off x="0" y="0"/>
          <a:ext cx="0" cy="0"/>
          <a:chOff x="0" y="0"/>
          <a:chExt cx="0" cy="0"/>
        </a:xfrm>
      </p:grpSpPr>
      <p:sp>
        <p:nvSpPr>
          <p:cNvPr id="937" name="Google Shape;937;p64"/>
          <p:cNvSpPr txBox="1"/>
          <p:nvPr>
            <p:ph idx="1" type="subTitle"/>
          </p:nvPr>
        </p:nvSpPr>
        <p:spPr>
          <a:xfrm>
            <a:off x="4937760" y="1170432"/>
            <a:ext cx="16917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Venus</a:t>
            </a:r>
            <a:endParaRPr/>
          </a:p>
        </p:txBody>
      </p:sp>
      <p:sp>
        <p:nvSpPr>
          <p:cNvPr id="938" name="Google Shape;938;p64"/>
          <p:cNvSpPr txBox="1"/>
          <p:nvPr>
            <p:ph idx="2" type="subTitle"/>
          </p:nvPr>
        </p:nvSpPr>
        <p:spPr>
          <a:xfrm>
            <a:off x="4937760" y="1215771"/>
            <a:ext cx="16917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Here you could talk about this achievement</a:t>
            </a:r>
            <a:endParaRPr/>
          </a:p>
        </p:txBody>
      </p:sp>
      <p:sp>
        <p:nvSpPr>
          <p:cNvPr id="939" name="Google Shape;939;p64"/>
          <p:cNvSpPr txBox="1"/>
          <p:nvPr>
            <p:ph idx="3" type="subTitle"/>
          </p:nvPr>
        </p:nvSpPr>
        <p:spPr>
          <a:xfrm>
            <a:off x="6711726" y="1170432"/>
            <a:ext cx="16917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Mercury</a:t>
            </a:r>
            <a:endParaRPr/>
          </a:p>
        </p:txBody>
      </p:sp>
      <p:sp>
        <p:nvSpPr>
          <p:cNvPr id="940" name="Google Shape;940;p64"/>
          <p:cNvSpPr txBox="1"/>
          <p:nvPr>
            <p:ph idx="4" type="subTitle"/>
          </p:nvPr>
        </p:nvSpPr>
        <p:spPr>
          <a:xfrm>
            <a:off x="6711726" y="1215771"/>
            <a:ext cx="16917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Here you could talk about this achievement</a:t>
            </a:r>
            <a:endParaRPr/>
          </a:p>
        </p:txBody>
      </p:sp>
      <p:sp>
        <p:nvSpPr>
          <p:cNvPr id="941" name="Google Shape;941;p64"/>
          <p:cNvSpPr txBox="1"/>
          <p:nvPr>
            <p:ph idx="5" type="subTitle"/>
          </p:nvPr>
        </p:nvSpPr>
        <p:spPr>
          <a:xfrm>
            <a:off x="4937760" y="3127248"/>
            <a:ext cx="16917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Mars</a:t>
            </a:r>
            <a:endParaRPr/>
          </a:p>
        </p:txBody>
      </p:sp>
      <p:sp>
        <p:nvSpPr>
          <p:cNvPr id="942" name="Google Shape;942;p64"/>
          <p:cNvSpPr txBox="1"/>
          <p:nvPr>
            <p:ph idx="6" type="subTitle"/>
          </p:nvPr>
        </p:nvSpPr>
        <p:spPr>
          <a:xfrm>
            <a:off x="4937760" y="3172587"/>
            <a:ext cx="16917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Here you could talk about this achievement</a:t>
            </a:r>
            <a:endParaRPr/>
          </a:p>
        </p:txBody>
      </p:sp>
      <p:sp>
        <p:nvSpPr>
          <p:cNvPr id="943" name="Google Shape;943;p64"/>
          <p:cNvSpPr txBox="1"/>
          <p:nvPr>
            <p:ph idx="7" type="subTitle"/>
          </p:nvPr>
        </p:nvSpPr>
        <p:spPr>
          <a:xfrm>
            <a:off x="6711726" y="3127248"/>
            <a:ext cx="16917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Neptune</a:t>
            </a:r>
            <a:endParaRPr/>
          </a:p>
        </p:txBody>
      </p:sp>
      <p:sp>
        <p:nvSpPr>
          <p:cNvPr id="944" name="Google Shape;944;p64"/>
          <p:cNvSpPr txBox="1"/>
          <p:nvPr>
            <p:ph idx="8" type="subTitle"/>
          </p:nvPr>
        </p:nvSpPr>
        <p:spPr>
          <a:xfrm>
            <a:off x="6711726" y="3172587"/>
            <a:ext cx="16917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Here you could talk about this achievement</a:t>
            </a:r>
            <a:endParaRPr/>
          </a:p>
        </p:txBody>
      </p:sp>
      <p:sp>
        <p:nvSpPr>
          <p:cNvPr id="945" name="Google Shape;945;p64"/>
          <p:cNvSpPr txBox="1"/>
          <p:nvPr>
            <p:ph type="title"/>
          </p:nvPr>
        </p:nvSpPr>
        <p:spPr>
          <a:xfrm>
            <a:off x="713225" y="1703100"/>
            <a:ext cx="2495700" cy="17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Awards</a:t>
            </a:r>
            <a:endParaRPr/>
          </a:p>
        </p:txBody>
      </p:sp>
      <p:sp>
        <p:nvSpPr>
          <p:cNvPr id="946" name="Google Shape;946;p64"/>
          <p:cNvSpPr txBox="1"/>
          <p:nvPr>
            <p:ph idx="9" type="subTitle"/>
          </p:nvPr>
        </p:nvSpPr>
        <p:spPr>
          <a:xfrm>
            <a:off x="3169860" y="1170432"/>
            <a:ext cx="16917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Saturn</a:t>
            </a:r>
            <a:endParaRPr/>
          </a:p>
        </p:txBody>
      </p:sp>
      <p:sp>
        <p:nvSpPr>
          <p:cNvPr id="947" name="Google Shape;947;p64"/>
          <p:cNvSpPr txBox="1"/>
          <p:nvPr>
            <p:ph idx="13" type="subTitle"/>
          </p:nvPr>
        </p:nvSpPr>
        <p:spPr>
          <a:xfrm>
            <a:off x="3169860" y="1215771"/>
            <a:ext cx="16917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Here you could talk about this achievement</a:t>
            </a:r>
            <a:endParaRPr/>
          </a:p>
        </p:txBody>
      </p:sp>
      <p:sp>
        <p:nvSpPr>
          <p:cNvPr id="948" name="Google Shape;948;p64"/>
          <p:cNvSpPr txBox="1"/>
          <p:nvPr>
            <p:ph idx="14" type="subTitle"/>
          </p:nvPr>
        </p:nvSpPr>
        <p:spPr>
          <a:xfrm>
            <a:off x="3169860" y="3127248"/>
            <a:ext cx="16917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Jupiter</a:t>
            </a:r>
            <a:endParaRPr/>
          </a:p>
        </p:txBody>
      </p:sp>
      <p:sp>
        <p:nvSpPr>
          <p:cNvPr id="949" name="Google Shape;949;p64"/>
          <p:cNvSpPr txBox="1"/>
          <p:nvPr>
            <p:ph idx="15" type="subTitle"/>
          </p:nvPr>
        </p:nvSpPr>
        <p:spPr>
          <a:xfrm>
            <a:off x="3169860" y="3172587"/>
            <a:ext cx="16917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Here you could talk about this achievement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65"/>
          <p:cNvSpPr txBox="1"/>
          <p:nvPr>
            <p:ph idx="2" type="subTitle"/>
          </p:nvPr>
        </p:nvSpPr>
        <p:spPr>
          <a:xfrm>
            <a:off x="5257800" y="667512"/>
            <a:ext cx="1911000" cy="3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HELENA JAMES</a:t>
            </a:r>
            <a:endParaRPr/>
          </a:p>
          <a:p>
            <a:pPr indent="0" lvl="0" marL="0" rtl="0" algn="ctr">
              <a:spcBef>
                <a:spcPts val="1600"/>
              </a:spcBef>
              <a:spcAft>
                <a:spcPts val="1600"/>
              </a:spcAft>
              <a:buNone/>
            </a:pPr>
            <a:r>
              <a:t/>
            </a:r>
            <a:endParaRPr/>
          </a:p>
        </p:txBody>
      </p:sp>
      <p:sp>
        <p:nvSpPr>
          <p:cNvPr id="955" name="Google Shape;955;p65"/>
          <p:cNvSpPr txBox="1"/>
          <p:nvPr>
            <p:ph idx="1" type="subTitle"/>
          </p:nvPr>
        </p:nvSpPr>
        <p:spPr>
          <a:xfrm>
            <a:off x="4681728" y="905256"/>
            <a:ext cx="3072300" cy="93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a:p>
            <a:pPr indent="0" lvl="0" marL="0" rtl="0" algn="ctr">
              <a:spcBef>
                <a:spcPts val="1600"/>
              </a:spcBef>
              <a:spcAft>
                <a:spcPts val="1600"/>
              </a:spcAft>
              <a:buNone/>
            </a:pPr>
            <a:r>
              <a:t/>
            </a:r>
            <a:endParaRPr/>
          </a:p>
        </p:txBody>
      </p:sp>
      <p:sp>
        <p:nvSpPr>
          <p:cNvPr id="956" name="Google Shape;956;p65"/>
          <p:cNvSpPr txBox="1"/>
          <p:nvPr>
            <p:ph idx="3" type="subTitle"/>
          </p:nvPr>
        </p:nvSpPr>
        <p:spPr>
          <a:xfrm>
            <a:off x="4681728" y="2267712"/>
            <a:ext cx="3072300" cy="93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replace the image on the screen with your own</a:t>
            </a:r>
            <a:endParaRPr/>
          </a:p>
        </p:txBody>
      </p:sp>
      <p:sp>
        <p:nvSpPr>
          <p:cNvPr id="957" name="Google Shape;957;p65"/>
          <p:cNvSpPr txBox="1"/>
          <p:nvPr>
            <p:ph idx="4" type="subTitle"/>
          </p:nvPr>
        </p:nvSpPr>
        <p:spPr>
          <a:xfrm>
            <a:off x="5257800" y="2029968"/>
            <a:ext cx="1911000" cy="3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DOE</a:t>
            </a:r>
            <a:endParaRPr/>
          </a:p>
          <a:p>
            <a:pPr indent="0" lvl="0" marL="0" rtl="0" algn="ctr">
              <a:spcBef>
                <a:spcPts val="1600"/>
              </a:spcBef>
              <a:spcAft>
                <a:spcPts val="1600"/>
              </a:spcAft>
              <a:buNone/>
            </a:pPr>
            <a:r>
              <a:t/>
            </a:r>
            <a:endParaRPr/>
          </a:p>
        </p:txBody>
      </p:sp>
      <p:sp>
        <p:nvSpPr>
          <p:cNvPr id="958" name="Google Shape;958;p65"/>
          <p:cNvSpPr txBox="1"/>
          <p:nvPr>
            <p:ph idx="5" type="subTitle"/>
          </p:nvPr>
        </p:nvSpPr>
        <p:spPr>
          <a:xfrm>
            <a:off x="4681728" y="3621024"/>
            <a:ext cx="3072300" cy="93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replace the image on the screen with your own</a:t>
            </a:r>
            <a:endParaRPr/>
          </a:p>
        </p:txBody>
      </p:sp>
      <p:sp>
        <p:nvSpPr>
          <p:cNvPr id="959" name="Google Shape;959;p65"/>
          <p:cNvSpPr txBox="1"/>
          <p:nvPr>
            <p:ph idx="6" type="subTitle"/>
          </p:nvPr>
        </p:nvSpPr>
        <p:spPr>
          <a:xfrm>
            <a:off x="5257800" y="3383280"/>
            <a:ext cx="1911000" cy="3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JAMES PATTERSON</a:t>
            </a:r>
            <a:endParaRPr/>
          </a:p>
          <a:p>
            <a:pPr indent="0" lvl="0" marL="0" rtl="0" algn="ctr">
              <a:spcBef>
                <a:spcPts val="1600"/>
              </a:spcBef>
              <a:spcAft>
                <a:spcPts val="1600"/>
              </a:spcAft>
              <a:buNone/>
            </a:pPr>
            <a:r>
              <a:t/>
            </a:r>
            <a:endParaRPr/>
          </a:p>
        </p:txBody>
      </p:sp>
      <p:sp>
        <p:nvSpPr>
          <p:cNvPr id="960" name="Google Shape;960;p65"/>
          <p:cNvSpPr txBox="1"/>
          <p:nvPr>
            <p:ph type="title"/>
          </p:nvPr>
        </p:nvSpPr>
        <p:spPr>
          <a:xfrm>
            <a:off x="713225" y="1703100"/>
            <a:ext cx="3346800" cy="17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 the Team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30"/>
          <p:cNvPicPr preferRelativeResize="0"/>
          <p:nvPr/>
        </p:nvPicPr>
        <p:blipFill>
          <a:blip r:embed="rId3">
            <a:alphaModFix/>
          </a:blip>
          <a:stretch>
            <a:fillRect/>
          </a:stretch>
        </p:blipFill>
        <p:spPr>
          <a:xfrm>
            <a:off x="2640982" y="2066324"/>
            <a:ext cx="2979684" cy="2069302"/>
          </a:xfrm>
          <a:prstGeom prst="rect">
            <a:avLst/>
          </a:prstGeom>
          <a:noFill/>
          <a:ln>
            <a:noFill/>
          </a:ln>
        </p:spPr>
      </p:pic>
      <p:sp>
        <p:nvSpPr>
          <p:cNvPr id="542" name="Google Shape;542;p30"/>
          <p:cNvSpPr txBox="1"/>
          <p:nvPr/>
        </p:nvSpPr>
        <p:spPr>
          <a:xfrm>
            <a:off x="953075" y="888325"/>
            <a:ext cx="57405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Anton"/>
              <a:buChar char="●"/>
            </a:pPr>
            <a:r>
              <a:rPr b="1" lang="en" sz="3000">
                <a:solidFill>
                  <a:schemeClr val="dk1"/>
                </a:solidFill>
                <a:highlight>
                  <a:srgbClr val="B45F06"/>
                </a:highlight>
                <a:latin typeface="Anton"/>
                <a:ea typeface="Anton"/>
                <a:cs typeface="Anton"/>
                <a:sym typeface="Anton"/>
              </a:rPr>
              <a:t>網站名稱</a:t>
            </a:r>
            <a:r>
              <a:rPr b="1" lang="en" sz="3000">
                <a:solidFill>
                  <a:schemeClr val="dk1"/>
                </a:solidFill>
                <a:latin typeface="Anton"/>
                <a:ea typeface="Anton"/>
                <a:cs typeface="Anton"/>
                <a:sym typeface="Anton"/>
              </a:rPr>
              <a:t>:元智life</a:t>
            </a:r>
            <a:endParaRPr b="1" sz="3000">
              <a:solidFill>
                <a:schemeClr val="dk1"/>
              </a:solidFill>
              <a:latin typeface="Anton"/>
              <a:ea typeface="Anton"/>
              <a:cs typeface="Anton"/>
              <a:sym typeface="Anton"/>
            </a:endParaRPr>
          </a:p>
          <a:p>
            <a:pPr indent="0" lvl="0" marL="0" rtl="0" algn="l">
              <a:spcBef>
                <a:spcPts val="0"/>
              </a:spcBef>
              <a:spcAft>
                <a:spcPts val="0"/>
              </a:spcAft>
              <a:buNone/>
            </a:pPr>
            <a:r>
              <a:t/>
            </a:r>
            <a:endParaRPr b="1" sz="3000">
              <a:solidFill>
                <a:schemeClr val="dk1"/>
              </a:solidFill>
              <a:latin typeface="Anton"/>
              <a:ea typeface="Anton"/>
              <a:cs typeface="Anton"/>
              <a:sym typeface="Anton"/>
            </a:endParaRPr>
          </a:p>
          <a:p>
            <a:pPr indent="-419100" lvl="0" marL="457200" rtl="0" algn="l">
              <a:spcBef>
                <a:spcPts val="0"/>
              </a:spcBef>
              <a:spcAft>
                <a:spcPts val="0"/>
              </a:spcAft>
              <a:buClr>
                <a:schemeClr val="dk1"/>
              </a:buClr>
              <a:buSzPts val="3000"/>
              <a:buFont typeface="Anton"/>
              <a:buChar char="●"/>
            </a:pPr>
            <a:r>
              <a:rPr b="1" lang="en" sz="3000">
                <a:solidFill>
                  <a:schemeClr val="dk1"/>
                </a:solidFill>
                <a:highlight>
                  <a:srgbClr val="B45F06"/>
                </a:highlight>
                <a:latin typeface="Anton"/>
                <a:ea typeface="Anton"/>
                <a:cs typeface="Anton"/>
                <a:sym typeface="Anton"/>
              </a:rPr>
              <a:t>logo</a:t>
            </a:r>
            <a:r>
              <a:rPr b="1" lang="en" sz="3000">
                <a:solidFill>
                  <a:schemeClr val="dk1"/>
                </a:solidFill>
                <a:latin typeface="Anton"/>
                <a:ea typeface="Anton"/>
                <a:cs typeface="Anton"/>
                <a:sym typeface="Anton"/>
              </a:rPr>
              <a:t>:</a:t>
            </a:r>
            <a:endParaRPr b="1" sz="3000">
              <a:solidFill>
                <a:schemeClr val="dk1"/>
              </a:solidFill>
              <a:latin typeface="Anton"/>
              <a:ea typeface="Anton"/>
              <a:cs typeface="Anton"/>
              <a:sym typeface="Anton"/>
            </a:endParaRPr>
          </a:p>
        </p:txBody>
      </p:sp>
      <p:pic>
        <p:nvPicPr>
          <p:cNvPr id="543" name="Google Shape;543;p30"/>
          <p:cNvPicPr preferRelativeResize="0"/>
          <p:nvPr/>
        </p:nvPicPr>
        <p:blipFill>
          <a:blip r:embed="rId4">
            <a:alphaModFix/>
          </a:blip>
          <a:stretch>
            <a:fillRect/>
          </a:stretch>
        </p:blipFill>
        <p:spPr>
          <a:xfrm>
            <a:off x="5961477" y="1280221"/>
            <a:ext cx="2228172" cy="285540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grpSp>
        <p:nvGrpSpPr>
          <p:cNvPr id="965" name="Google Shape;965;p66"/>
          <p:cNvGrpSpPr/>
          <p:nvPr/>
        </p:nvGrpSpPr>
        <p:grpSpPr>
          <a:xfrm>
            <a:off x="3893516" y="1394700"/>
            <a:ext cx="4628426" cy="2649872"/>
            <a:chOff x="668050" y="1175525"/>
            <a:chExt cx="5120506" cy="2847794"/>
          </a:xfrm>
        </p:grpSpPr>
        <p:sp>
          <p:nvSpPr>
            <p:cNvPr id="966" name="Google Shape;966;p66"/>
            <p:cNvSpPr/>
            <p:nvPr/>
          </p:nvSpPr>
          <p:spPr>
            <a:xfrm>
              <a:off x="1181655" y="1175525"/>
              <a:ext cx="4090339" cy="2752668"/>
            </a:xfrm>
            <a:custGeom>
              <a:rect b="b" l="l" r="r" t="t"/>
              <a:pathLst>
                <a:path extrusionOk="0" h="124288" w="185167">
                  <a:moveTo>
                    <a:pt x="177148" y="7632"/>
                  </a:moveTo>
                  <a:lnTo>
                    <a:pt x="177148" y="113034"/>
                  </a:lnTo>
                  <a:lnTo>
                    <a:pt x="8019" y="113034"/>
                  </a:lnTo>
                  <a:lnTo>
                    <a:pt x="8019" y="7632"/>
                  </a:lnTo>
                  <a:close/>
                  <a:moveTo>
                    <a:pt x="9461" y="0"/>
                  </a:moveTo>
                  <a:cubicBezTo>
                    <a:pt x="4256" y="0"/>
                    <a:pt x="1" y="4220"/>
                    <a:pt x="1" y="9460"/>
                  </a:cubicBezTo>
                  <a:lnTo>
                    <a:pt x="1" y="114827"/>
                  </a:lnTo>
                  <a:cubicBezTo>
                    <a:pt x="1" y="120032"/>
                    <a:pt x="4256" y="124288"/>
                    <a:pt x="9461" y="124288"/>
                  </a:cubicBezTo>
                  <a:lnTo>
                    <a:pt x="175706" y="124288"/>
                  </a:lnTo>
                  <a:cubicBezTo>
                    <a:pt x="180911" y="124288"/>
                    <a:pt x="185167" y="120032"/>
                    <a:pt x="185167" y="114827"/>
                  </a:cubicBezTo>
                  <a:lnTo>
                    <a:pt x="185167" y="9460"/>
                  </a:lnTo>
                  <a:cubicBezTo>
                    <a:pt x="185167" y="4220"/>
                    <a:pt x="180946" y="0"/>
                    <a:pt x="175706" y="0"/>
                  </a:cubicBez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6"/>
            <p:cNvSpPr/>
            <p:nvPr/>
          </p:nvSpPr>
          <p:spPr>
            <a:xfrm>
              <a:off x="1358048" y="1344538"/>
              <a:ext cx="3736855" cy="2332065"/>
            </a:xfrm>
            <a:custGeom>
              <a:rect b="b" l="l" r="r" t="t"/>
              <a:pathLst>
                <a:path extrusionOk="0" h="105297" w="169165">
                  <a:moveTo>
                    <a:pt x="0" y="1"/>
                  </a:moveTo>
                  <a:lnTo>
                    <a:pt x="0" y="105297"/>
                  </a:lnTo>
                  <a:lnTo>
                    <a:pt x="169164" y="105297"/>
                  </a:lnTo>
                  <a:lnTo>
                    <a:pt x="169164"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6"/>
            <p:cNvSpPr/>
            <p:nvPr/>
          </p:nvSpPr>
          <p:spPr>
            <a:xfrm>
              <a:off x="668050" y="3817653"/>
              <a:ext cx="5120506" cy="196315"/>
            </a:xfrm>
            <a:custGeom>
              <a:rect b="b" l="l" r="r" t="t"/>
              <a:pathLst>
                <a:path extrusionOk="0" h="8864" w="231802">
                  <a:moveTo>
                    <a:pt x="230922" y="1"/>
                  </a:moveTo>
                  <a:lnTo>
                    <a:pt x="880" y="1"/>
                  </a:lnTo>
                  <a:cubicBezTo>
                    <a:pt x="388" y="1"/>
                    <a:pt x="1" y="387"/>
                    <a:pt x="1" y="880"/>
                  </a:cubicBezTo>
                  <a:lnTo>
                    <a:pt x="1" y="5346"/>
                  </a:lnTo>
                  <a:cubicBezTo>
                    <a:pt x="774" y="8863"/>
                    <a:pt x="9145" y="7738"/>
                    <a:pt x="14350" y="8230"/>
                  </a:cubicBezTo>
                  <a:lnTo>
                    <a:pt x="217452" y="8230"/>
                  </a:lnTo>
                  <a:cubicBezTo>
                    <a:pt x="222657" y="7738"/>
                    <a:pt x="231027" y="8863"/>
                    <a:pt x="231801" y="5346"/>
                  </a:cubicBezTo>
                  <a:lnTo>
                    <a:pt x="231801" y="880"/>
                  </a:lnTo>
                  <a:cubicBezTo>
                    <a:pt x="231801" y="387"/>
                    <a:pt x="231414" y="1"/>
                    <a:pt x="230922" y="1"/>
                  </a:cubicBez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6"/>
            <p:cNvSpPr/>
            <p:nvPr/>
          </p:nvSpPr>
          <p:spPr>
            <a:xfrm>
              <a:off x="668050" y="3928262"/>
              <a:ext cx="5120506" cy="95057"/>
            </a:xfrm>
            <a:custGeom>
              <a:rect b="b" l="l" r="r" t="t"/>
              <a:pathLst>
                <a:path extrusionOk="0" h="4292" w="231802">
                  <a:moveTo>
                    <a:pt x="14350" y="4291"/>
                  </a:moveTo>
                  <a:lnTo>
                    <a:pt x="217452" y="4291"/>
                  </a:lnTo>
                  <a:cubicBezTo>
                    <a:pt x="222657" y="3799"/>
                    <a:pt x="231027" y="3869"/>
                    <a:pt x="231801" y="352"/>
                  </a:cubicBezTo>
                  <a:lnTo>
                    <a:pt x="231801" y="1"/>
                  </a:lnTo>
                  <a:lnTo>
                    <a:pt x="1" y="1"/>
                  </a:lnTo>
                  <a:lnTo>
                    <a:pt x="1" y="352"/>
                  </a:lnTo>
                  <a:cubicBezTo>
                    <a:pt x="739" y="3869"/>
                    <a:pt x="9145" y="3799"/>
                    <a:pt x="14350" y="4291"/>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6"/>
            <p:cNvSpPr/>
            <p:nvPr/>
          </p:nvSpPr>
          <p:spPr>
            <a:xfrm>
              <a:off x="2650202" y="3817653"/>
              <a:ext cx="1176226" cy="56100"/>
            </a:xfrm>
            <a:custGeom>
              <a:rect b="b" l="l" r="r" t="t"/>
              <a:pathLst>
                <a:path extrusionOk="0" h="2533" w="53247">
                  <a:moveTo>
                    <a:pt x="53071" y="1"/>
                  </a:moveTo>
                  <a:lnTo>
                    <a:pt x="176" y="1"/>
                  </a:lnTo>
                  <a:cubicBezTo>
                    <a:pt x="71" y="1"/>
                    <a:pt x="0" y="71"/>
                    <a:pt x="0" y="212"/>
                  </a:cubicBezTo>
                  <a:lnTo>
                    <a:pt x="0" y="1232"/>
                  </a:lnTo>
                  <a:cubicBezTo>
                    <a:pt x="176" y="2040"/>
                    <a:pt x="2075" y="2427"/>
                    <a:pt x="3271" y="2533"/>
                  </a:cubicBezTo>
                  <a:lnTo>
                    <a:pt x="49976" y="2533"/>
                  </a:lnTo>
                  <a:cubicBezTo>
                    <a:pt x="51172" y="2427"/>
                    <a:pt x="53071" y="2040"/>
                    <a:pt x="53247" y="1232"/>
                  </a:cubicBezTo>
                  <a:lnTo>
                    <a:pt x="53247" y="212"/>
                  </a:lnTo>
                  <a:cubicBezTo>
                    <a:pt x="53247" y="71"/>
                    <a:pt x="53176" y="1"/>
                    <a:pt x="53071" y="1"/>
                  </a:cubicBezTo>
                  <a:close/>
                </a:path>
              </a:pathLst>
            </a:custGeom>
            <a:solidFill>
              <a:srgbClr val="9F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1" name="Google Shape;971;p66"/>
          <p:cNvPicPr preferRelativeResize="0"/>
          <p:nvPr/>
        </p:nvPicPr>
        <p:blipFill rotWithShape="1">
          <a:blip r:embed="rId3">
            <a:alphaModFix/>
          </a:blip>
          <a:srcRect b="22888" l="0" r="0" t="3299"/>
          <a:stretch/>
        </p:blipFill>
        <p:spPr>
          <a:xfrm>
            <a:off x="4526425" y="1555925"/>
            <a:ext cx="3386074" cy="2169500"/>
          </a:xfrm>
          <a:prstGeom prst="rect">
            <a:avLst/>
          </a:prstGeom>
          <a:noFill/>
          <a:ln cap="flat" cmpd="sng" w="9525">
            <a:solidFill>
              <a:srgbClr val="000000"/>
            </a:solidFill>
            <a:prstDash val="solid"/>
            <a:round/>
            <a:headEnd len="sm" w="sm" type="none"/>
            <a:tailEnd len="sm" w="sm" type="none"/>
          </a:ln>
        </p:spPr>
      </p:pic>
      <p:sp>
        <p:nvSpPr>
          <p:cNvPr id="972" name="Google Shape;972;p66"/>
          <p:cNvSpPr txBox="1"/>
          <p:nvPr>
            <p:ph type="ctrTitle"/>
          </p:nvPr>
        </p:nvSpPr>
        <p:spPr>
          <a:xfrm>
            <a:off x="713225" y="1294950"/>
            <a:ext cx="3218700" cy="25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Laptop Software</a:t>
            </a:r>
            <a:endParaRPr sz="4400"/>
          </a:p>
        </p:txBody>
      </p:sp>
      <p:sp>
        <p:nvSpPr>
          <p:cNvPr id="973" name="Google Shape;973;p66"/>
          <p:cNvSpPr txBox="1"/>
          <p:nvPr>
            <p:ph idx="1" type="subTitle"/>
          </p:nvPr>
        </p:nvSpPr>
        <p:spPr>
          <a:xfrm>
            <a:off x="713225" y="3682025"/>
            <a:ext cx="2670300" cy="9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delete this one, add yours and send it to the back</a:t>
            </a:r>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77" name="Shape 977"/>
        <p:cNvGrpSpPr/>
        <p:nvPr/>
      </p:nvGrpSpPr>
      <p:grpSpPr>
        <a:xfrm>
          <a:off x="0" y="0"/>
          <a:ext cx="0" cy="0"/>
          <a:chOff x="0" y="0"/>
          <a:chExt cx="0" cy="0"/>
        </a:xfrm>
      </p:grpSpPr>
      <p:sp>
        <p:nvSpPr>
          <p:cNvPr id="978" name="Google Shape;978;p67"/>
          <p:cNvSpPr txBox="1"/>
          <p:nvPr>
            <p:ph type="title"/>
          </p:nvPr>
        </p:nvSpPr>
        <p:spPr>
          <a:xfrm>
            <a:off x="713225" y="1830600"/>
            <a:ext cx="26877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 !</a:t>
            </a:r>
            <a:endParaRPr/>
          </a:p>
        </p:txBody>
      </p:sp>
      <p:grpSp>
        <p:nvGrpSpPr>
          <p:cNvPr id="979" name="Google Shape;979;p67"/>
          <p:cNvGrpSpPr/>
          <p:nvPr/>
        </p:nvGrpSpPr>
        <p:grpSpPr>
          <a:xfrm>
            <a:off x="5751134" y="2650643"/>
            <a:ext cx="413833" cy="413854"/>
            <a:chOff x="713225" y="3933252"/>
            <a:chExt cx="459815" cy="460298"/>
          </a:xfrm>
        </p:grpSpPr>
        <p:sp>
          <p:nvSpPr>
            <p:cNvPr id="980" name="Google Shape;980;p67"/>
            <p:cNvSpPr/>
            <p:nvPr/>
          </p:nvSpPr>
          <p:spPr>
            <a:xfrm>
              <a:off x="713225" y="3933252"/>
              <a:ext cx="459815" cy="460298"/>
            </a:xfrm>
            <a:custGeom>
              <a:rect b="b" l="l" r="r" t="t"/>
              <a:pathLst>
                <a:path extrusionOk="0" h="40052" w="40010">
                  <a:moveTo>
                    <a:pt x="20744" y="40051"/>
                  </a:moveTo>
                  <a:cubicBezTo>
                    <a:pt x="12970" y="40051"/>
                    <a:pt x="5957" y="35362"/>
                    <a:pt x="2958" y="28137"/>
                  </a:cubicBezTo>
                  <a:cubicBezTo>
                    <a:pt x="0" y="20955"/>
                    <a:pt x="1648" y="12675"/>
                    <a:pt x="7140" y="7140"/>
                  </a:cubicBezTo>
                  <a:cubicBezTo>
                    <a:pt x="12632" y="1648"/>
                    <a:pt x="20913" y="0"/>
                    <a:pt x="28137" y="3000"/>
                  </a:cubicBezTo>
                  <a:cubicBezTo>
                    <a:pt x="35320" y="5957"/>
                    <a:pt x="40009" y="12970"/>
                    <a:pt x="40009" y="20786"/>
                  </a:cubicBezTo>
                  <a:cubicBezTo>
                    <a:pt x="40009" y="31391"/>
                    <a:pt x="31390" y="40009"/>
                    <a:pt x="20744" y="40051"/>
                  </a:cubicBezTo>
                  <a:close/>
                </a:path>
              </a:pathLst>
            </a:custGeom>
            <a:solidFill>
              <a:srgbClr val="009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7"/>
            <p:cNvSpPr/>
            <p:nvPr/>
          </p:nvSpPr>
          <p:spPr>
            <a:xfrm>
              <a:off x="898215" y="4056583"/>
              <a:ext cx="106834" cy="230643"/>
            </a:xfrm>
            <a:custGeom>
              <a:rect b="b" l="l" r="r" t="t"/>
              <a:pathLst>
                <a:path extrusionOk="0" h="20069" w="9296">
                  <a:moveTo>
                    <a:pt x="2029" y="10140"/>
                  </a:moveTo>
                  <a:lnTo>
                    <a:pt x="2029" y="19815"/>
                  </a:lnTo>
                  <a:cubicBezTo>
                    <a:pt x="2029" y="19941"/>
                    <a:pt x="2113" y="20068"/>
                    <a:pt x="2282" y="20068"/>
                  </a:cubicBezTo>
                  <a:lnTo>
                    <a:pt x="5873" y="20068"/>
                  </a:lnTo>
                  <a:cubicBezTo>
                    <a:pt x="6000" y="20068"/>
                    <a:pt x="6127" y="19941"/>
                    <a:pt x="6127" y="19815"/>
                  </a:cubicBezTo>
                  <a:lnTo>
                    <a:pt x="6127" y="10013"/>
                  </a:lnTo>
                  <a:lnTo>
                    <a:pt x="8746" y="10013"/>
                  </a:lnTo>
                  <a:cubicBezTo>
                    <a:pt x="8873" y="10013"/>
                    <a:pt x="8957" y="9886"/>
                    <a:pt x="9000" y="9760"/>
                  </a:cubicBezTo>
                  <a:lnTo>
                    <a:pt x="9211" y="6802"/>
                  </a:lnTo>
                  <a:cubicBezTo>
                    <a:pt x="9253" y="6633"/>
                    <a:pt x="9126" y="6506"/>
                    <a:pt x="9000" y="6506"/>
                  </a:cubicBezTo>
                  <a:lnTo>
                    <a:pt x="6127" y="6506"/>
                  </a:lnTo>
                  <a:lnTo>
                    <a:pt x="6127" y="4394"/>
                  </a:lnTo>
                  <a:cubicBezTo>
                    <a:pt x="6127" y="3929"/>
                    <a:pt x="6549" y="3507"/>
                    <a:pt x="7014" y="3507"/>
                  </a:cubicBezTo>
                  <a:lnTo>
                    <a:pt x="9042" y="3507"/>
                  </a:lnTo>
                  <a:cubicBezTo>
                    <a:pt x="9169" y="3507"/>
                    <a:pt x="9295" y="3422"/>
                    <a:pt x="9295" y="3253"/>
                  </a:cubicBezTo>
                  <a:lnTo>
                    <a:pt x="9295" y="296"/>
                  </a:lnTo>
                  <a:cubicBezTo>
                    <a:pt x="9295" y="127"/>
                    <a:pt x="9169" y="43"/>
                    <a:pt x="9042" y="43"/>
                  </a:cubicBezTo>
                  <a:lnTo>
                    <a:pt x="5662" y="43"/>
                  </a:lnTo>
                  <a:cubicBezTo>
                    <a:pt x="3634" y="0"/>
                    <a:pt x="2029" y="1648"/>
                    <a:pt x="2029" y="3676"/>
                  </a:cubicBezTo>
                  <a:lnTo>
                    <a:pt x="2029" y="6506"/>
                  </a:lnTo>
                  <a:lnTo>
                    <a:pt x="254" y="6506"/>
                  </a:lnTo>
                  <a:cubicBezTo>
                    <a:pt x="85" y="6506"/>
                    <a:pt x="1" y="6633"/>
                    <a:pt x="1" y="6760"/>
                  </a:cubicBezTo>
                  <a:lnTo>
                    <a:pt x="1" y="9717"/>
                  </a:lnTo>
                  <a:cubicBezTo>
                    <a:pt x="1" y="9886"/>
                    <a:pt x="128" y="9971"/>
                    <a:pt x="254" y="9971"/>
                  </a:cubicBezTo>
                  <a:lnTo>
                    <a:pt x="2029" y="997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67"/>
          <p:cNvGrpSpPr/>
          <p:nvPr/>
        </p:nvGrpSpPr>
        <p:grpSpPr>
          <a:xfrm>
            <a:off x="5161560" y="2650655"/>
            <a:ext cx="413823" cy="413833"/>
            <a:chOff x="1392515" y="3934217"/>
            <a:chExt cx="459803" cy="459815"/>
          </a:xfrm>
        </p:grpSpPr>
        <p:sp>
          <p:nvSpPr>
            <p:cNvPr id="983" name="Google Shape;983;p67"/>
            <p:cNvSpPr/>
            <p:nvPr/>
          </p:nvSpPr>
          <p:spPr>
            <a:xfrm>
              <a:off x="1392515" y="3934217"/>
              <a:ext cx="459803" cy="459815"/>
            </a:xfrm>
            <a:custGeom>
              <a:rect b="b" l="l" r="r" t="t"/>
              <a:pathLst>
                <a:path extrusionOk="0" h="40010" w="40009">
                  <a:moveTo>
                    <a:pt x="20786" y="40010"/>
                  </a:moveTo>
                  <a:cubicBezTo>
                    <a:pt x="12970" y="40010"/>
                    <a:pt x="5957" y="35320"/>
                    <a:pt x="2957" y="28138"/>
                  </a:cubicBezTo>
                  <a:cubicBezTo>
                    <a:pt x="0" y="20914"/>
                    <a:pt x="1648" y="12633"/>
                    <a:pt x="7140" y="7141"/>
                  </a:cubicBezTo>
                  <a:cubicBezTo>
                    <a:pt x="12674" y="1648"/>
                    <a:pt x="20955" y="1"/>
                    <a:pt x="28137" y="2958"/>
                  </a:cubicBezTo>
                  <a:cubicBezTo>
                    <a:pt x="35319" y="5958"/>
                    <a:pt x="40009" y="12971"/>
                    <a:pt x="40009" y="20745"/>
                  </a:cubicBezTo>
                  <a:cubicBezTo>
                    <a:pt x="40009" y="31391"/>
                    <a:pt x="31390" y="40010"/>
                    <a:pt x="20786" y="400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7"/>
            <p:cNvSpPr/>
            <p:nvPr/>
          </p:nvSpPr>
          <p:spPr>
            <a:xfrm>
              <a:off x="1513410" y="4076374"/>
              <a:ext cx="235010" cy="192155"/>
            </a:xfrm>
            <a:custGeom>
              <a:rect b="b" l="l" r="r" t="t"/>
              <a:pathLst>
                <a:path extrusionOk="0" h="16720" w="20449">
                  <a:moveTo>
                    <a:pt x="14318" y="0"/>
                  </a:moveTo>
                  <a:cubicBezTo>
                    <a:pt x="14220" y="0"/>
                    <a:pt x="14123" y="4"/>
                    <a:pt x="14027" y="10"/>
                  </a:cubicBezTo>
                  <a:cubicBezTo>
                    <a:pt x="13393" y="53"/>
                    <a:pt x="12844" y="222"/>
                    <a:pt x="12295" y="517"/>
                  </a:cubicBezTo>
                  <a:cubicBezTo>
                    <a:pt x="11746" y="771"/>
                    <a:pt x="11281" y="1151"/>
                    <a:pt x="10901" y="1616"/>
                  </a:cubicBezTo>
                  <a:cubicBezTo>
                    <a:pt x="10521" y="2123"/>
                    <a:pt x="10225" y="2672"/>
                    <a:pt x="10098" y="3306"/>
                  </a:cubicBezTo>
                  <a:cubicBezTo>
                    <a:pt x="9929" y="3855"/>
                    <a:pt x="9929" y="4446"/>
                    <a:pt x="10014" y="5038"/>
                  </a:cubicBezTo>
                  <a:cubicBezTo>
                    <a:pt x="10014" y="5165"/>
                    <a:pt x="10014" y="5165"/>
                    <a:pt x="9929" y="5165"/>
                  </a:cubicBezTo>
                  <a:cubicBezTo>
                    <a:pt x="6591" y="4658"/>
                    <a:pt x="3803" y="3433"/>
                    <a:pt x="1564" y="855"/>
                  </a:cubicBezTo>
                  <a:cubicBezTo>
                    <a:pt x="1522" y="813"/>
                    <a:pt x="1479" y="792"/>
                    <a:pt x="1437" y="792"/>
                  </a:cubicBezTo>
                  <a:cubicBezTo>
                    <a:pt x="1395" y="792"/>
                    <a:pt x="1353" y="813"/>
                    <a:pt x="1310" y="855"/>
                  </a:cubicBezTo>
                  <a:cubicBezTo>
                    <a:pt x="339" y="2334"/>
                    <a:pt x="804" y="4742"/>
                    <a:pt x="2071" y="5883"/>
                  </a:cubicBezTo>
                  <a:cubicBezTo>
                    <a:pt x="2198" y="6052"/>
                    <a:pt x="2367" y="6221"/>
                    <a:pt x="2578" y="6348"/>
                  </a:cubicBezTo>
                  <a:cubicBezTo>
                    <a:pt x="2029" y="6305"/>
                    <a:pt x="1479" y="6179"/>
                    <a:pt x="972" y="5883"/>
                  </a:cubicBezTo>
                  <a:cubicBezTo>
                    <a:pt x="939" y="5872"/>
                    <a:pt x="911" y="5866"/>
                    <a:pt x="888" y="5866"/>
                  </a:cubicBezTo>
                  <a:cubicBezTo>
                    <a:pt x="826" y="5866"/>
                    <a:pt x="804" y="5906"/>
                    <a:pt x="804" y="5967"/>
                  </a:cubicBezTo>
                  <a:cubicBezTo>
                    <a:pt x="804" y="6136"/>
                    <a:pt x="804" y="6305"/>
                    <a:pt x="846" y="6474"/>
                  </a:cubicBezTo>
                  <a:cubicBezTo>
                    <a:pt x="1015" y="7995"/>
                    <a:pt x="2029" y="9305"/>
                    <a:pt x="3465" y="9896"/>
                  </a:cubicBezTo>
                  <a:cubicBezTo>
                    <a:pt x="3634" y="9981"/>
                    <a:pt x="3803" y="10023"/>
                    <a:pt x="4014" y="10065"/>
                  </a:cubicBezTo>
                  <a:cubicBezTo>
                    <a:pt x="3675" y="10118"/>
                    <a:pt x="3335" y="10154"/>
                    <a:pt x="3006" y="10154"/>
                  </a:cubicBezTo>
                  <a:cubicBezTo>
                    <a:pt x="2802" y="10154"/>
                    <a:pt x="2603" y="10140"/>
                    <a:pt x="2409" y="10108"/>
                  </a:cubicBezTo>
                  <a:cubicBezTo>
                    <a:pt x="2282" y="10108"/>
                    <a:pt x="2240" y="10150"/>
                    <a:pt x="2282" y="10234"/>
                  </a:cubicBezTo>
                  <a:cubicBezTo>
                    <a:pt x="3000" y="12178"/>
                    <a:pt x="4521" y="12727"/>
                    <a:pt x="5620" y="13065"/>
                  </a:cubicBezTo>
                  <a:cubicBezTo>
                    <a:pt x="5789" y="13065"/>
                    <a:pt x="5915" y="13065"/>
                    <a:pt x="6084" y="13107"/>
                  </a:cubicBezTo>
                  <a:lnTo>
                    <a:pt x="6042" y="13107"/>
                  </a:lnTo>
                  <a:cubicBezTo>
                    <a:pt x="5704" y="13699"/>
                    <a:pt x="4395" y="14121"/>
                    <a:pt x="3761" y="14333"/>
                  </a:cubicBezTo>
                  <a:cubicBezTo>
                    <a:pt x="2905" y="14629"/>
                    <a:pt x="1999" y="14797"/>
                    <a:pt x="1101" y="14797"/>
                  </a:cubicBezTo>
                  <a:cubicBezTo>
                    <a:pt x="846" y="14797"/>
                    <a:pt x="591" y="14783"/>
                    <a:pt x="339" y="14755"/>
                  </a:cubicBezTo>
                  <a:lnTo>
                    <a:pt x="43" y="14755"/>
                  </a:lnTo>
                  <a:cubicBezTo>
                    <a:pt x="1" y="14755"/>
                    <a:pt x="43" y="14840"/>
                    <a:pt x="85" y="14882"/>
                  </a:cubicBezTo>
                  <a:cubicBezTo>
                    <a:pt x="339" y="15051"/>
                    <a:pt x="550" y="15177"/>
                    <a:pt x="804" y="15304"/>
                  </a:cubicBezTo>
                  <a:cubicBezTo>
                    <a:pt x="1564" y="15684"/>
                    <a:pt x="2324" y="16022"/>
                    <a:pt x="3127" y="16234"/>
                  </a:cubicBezTo>
                  <a:cubicBezTo>
                    <a:pt x="4295" y="16556"/>
                    <a:pt x="5507" y="16719"/>
                    <a:pt x="6715" y="16719"/>
                  </a:cubicBezTo>
                  <a:cubicBezTo>
                    <a:pt x="9789" y="16719"/>
                    <a:pt x="12839" y="15659"/>
                    <a:pt x="15083" y="13445"/>
                  </a:cubicBezTo>
                  <a:cubicBezTo>
                    <a:pt x="17534" y="10995"/>
                    <a:pt x="18421" y="7615"/>
                    <a:pt x="18421" y="4278"/>
                  </a:cubicBezTo>
                  <a:cubicBezTo>
                    <a:pt x="18421" y="4151"/>
                    <a:pt x="18548" y="4066"/>
                    <a:pt x="18632" y="4024"/>
                  </a:cubicBezTo>
                  <a:cubicBezTo>
                    <a:pt x="19266" y="3517"/>
                    <a:pt x="19857" y="2968"/>
                    <a:pt x="20322" y="2334"/>
                  </a:cubicBezTo>
                  <a:cubicBezTo>
                    <a:pt x="20407" y="2207"/>
                    <a:pt x="20449" y="2123"/>
                    <a:pt x="20449" y="1996"/>
                  </a:cubicBezTo>
                  <a:cubicBezTo>
                    <a:pt x="20449" y="1984"/>
                    <a:pt x="20449" y="1979"/>
                    <a:pt x="20447" y="1979"/>
                  </a:cubicBezTo>
                  <a:cubicBezTo>
                    <a:pt x="20442" y="1979"/>
                    <a:pt x="20424" y="2008"/>
                    <a:pt x="20364" y="2038"/>
                  </a:cubicBezTo>
                  <a:cubicBezTo>
                    <a:pt x="19688" y="2292"/>
                    <a:pt x="18970" y="2503"/>
                    <a:pt x="18252" y="2630"/>
                  </a:cubicBezTo>
                  <a:cubicBezTo>
                    <a:pt x="18590" y="2545"/>
                    <a:pt x="19097" y="1954"/>
                    <a:pt x="19266" y="1700"/>
                  </a:cubicBezTo>
                  <a:cubicBezTo>
                    <a:pt x="19562" y="1362"/>
                    <a:pt x="19815" y="940"/>
                    <a:pt x="19942" y="475"/>
                  </a:cubicBezTo>
                  <a:lnTo>
                    <a:pt x="19942" y="348"/>
                  </a:lnTo>
                  <a:lnTo>
                    <a:pt x="19857" y="348"/>
                  </a:lnTo>
                  <a:cubicBezTo>
                    <a:pt x="19055" y="771"/>
                    <a:pt x="18252" y="1067"/>
                    <a:pt x="17407" y="1278"/>
                  </a:cubicBezTo>
                  <a:cubicBezTo>
                    <a:pt x="17382" y="1290"/>
                    <a:pt x="17361" y="1295"/>
                    <a:pt x="17342" y="1295"/>
                  </a:cubicBezTo>
                  <a:cubicBezTo>
                    <a:pt x="17298" y="1295"/>
                    <a:pt x="17268" y="1266"/>
                    <a:pt x="17238" y="1236"/>
                  </a:cubicBezTo>
                  <a:cubicBezTo>
                    <a:pt x="17153" y="1193"/>
                    <a:pt x="17069" y="1109"/>
                    <a:pt x="17027" y="1024"/>
                  </a:cubicBezTo>
                  <a:cubicBezTo>
                    <a:pt x="16646" y="729"/>
                    <a:pt x="16266" y="475"/>
                    <a:pt x="15844" y="306"/>
                  </a:cubicBezTo>
                  <a:cubicBezTo>
                    <a:pt x="15348" y="94"/>
                    <a:pt x="14823" y="0"/>
                    <a:pt x="14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67"/>
          <p:cNvGrpSpPr/>
          <p:nvPr/>
        </p:nvGrpSpPr>
        <p:grpSpPr>
          <a:xfrm>
            <a:off x="4571992" y="2650680"/>
            <a:ext cx="413817" cy="413797"/>
            <a:chOff x="2088300" y="3933737"/>
            <a:chExt cx="459797" cy="459315"/>
          </a:xfrm>
        </p:grpSpPr>
        <p:sp>
          <p:nvSpPr>
            <p:cNvPr id="986" name="Google Shape;986;p67"/>
            <p:cNvSpPr/>
            <p:nvPr/>
          </p:nvSpPr>
          <p:spPr>
            <a:xfrm>
              <a:off x="2088300" y="3933737"/>
              <a:ext cx="459797" cy="459315"/>
            </a:xfrm>
            <a:custGeom>
              <a:rect b="b" l="l" r="r" t="t"/>
              <a:pathLst>
                <a:path extrusionOk="0" h="40010" w="40052">
                  <a:moveTo>
                    <a:pt x="20786" y="40009"/>
                  </a:moveTo>
                  <a:cubicBezTo>
                    <a:pt x="12970" y="40009"/>
                    <a:pt x="5957" y="35320"/>
                    <a:pt x="3000" y="28138"/>
                  </a:cubicBezTo>
                  <a:cubicBezTo>
                    <a:pt x="0" y="20956"/>
                    <a:pt x="1648" y="12675"/>
                    <a:pt x="7182" y="7140"/>
                  </a:cubicBezTo>
                  <a:cubicBezTo>
                    <a:pt x="12675" y="1648"/>
                    <a:pt x="20955" y="1"/>
                    <a:pt x="28137" y="2958"/>
                  </a:cubicBezTo>
                  <a:cubicBezTo>
                    <a:pt x="35362" y="5958"/>
                    <a:pt x="40051" y="12971"/>
                    <a:pt x="40051" y="20787"/>
                  </a:cubicBezTo>
                  <a:cubicBezTo>
                    <a:pt x="40009" y="31391"/>
                    <a:pt x="31433" y="40009"/>
                    <a:pt x="20786" y="40009"/>
                  </a:cubicBezTo>
                  <a:close/>
                </a:path>
              </a:pathLst>
            </a:custGeom>
            <a:solidFill>
              <a:srgbClr val="F49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7"/>
            <p:cNvSpPr/>
            <p:nvPr/>
          </p:nvSpPr>
          <p:spPr>
            <a:xfrm>
              <a:off x="2210181" y="4055123"/>
              <a:ext cx="234527" cy="234527"/>
            </a:xfrm>
            <a:custGeom>
              <a:rect b="b" l="l" r="r" t="t"/>
              <a:pathLst>
                <a:path extrusionOk="0" h="20407" w="20407">
                  <a:moveTo>
                    <a:pt x="15590" y="3549"/>
                  </a:moveTo>
                  <a:cubicBezTo>
                    <a:pt x="14534" y="3549"/>
                    <a:pt x="13985" y="4859"/>
                    <a:pt x="14745" y="5577"/>
                  </a:cubicBezTo>
                  <a:cubicBezTo>
                    <a:pt x="14990" y="5822"/>
                    <a:pt x="15287" y="5931"/>
                    <a:pt x="15578" y="5931"/>
                  </a:cubicBezTo>
                  <a:cubicBezTo>
                    <a:pt x="16190" y="5931"/>
                    <a:pt x="16773" y="5448"/>
                    <a:pt x="16773" y="4732"/>
                  </a:cubicBezTo>
                  <a:cubicBezTo>
                    <a:pt x="16773" y="4099"/>
                    <a:pt x="16224" y="3549"/>
                    <a:pt x="15590" y="3549"/>
                  </a:cubicBezTo>
                  <a:close/>
                  <a:moveTo>
                    <a:pt x="10329" y="6885"/>
                  </a:moveTo>
                  <a:cubicBezTo>
                    <a:pt x="11956" y="6885"/>
                    <a:pt x="13520" y="8142"/>
                    <a:pt x="13520" y="10056"/>
                  </a:cubicBezTo>
                  <a:cubicBezTo>
                    <a:pt x="13520" y="11830"/>
                    <a:pt x="12083" y="13224"/>
                    <a:pt x="10351" y="13224"/>
                  </a:cubicBezTo>
                  <a:cubicBezTo>
                    <a:pt x="7521" y="13224"/>
                    <a:pt x="6084" y="9802"/>
                    <a:pt x="8112" y="7816"/>
                  </a:cubicBezTo>
                  <a:cubicBezTo>
                    <a:pt x="8755" y="7173"/>
                    <a:pt x="9549" y="6885"/>
                    <a:pt x="10329" y="6885"/>
                  </a:cubicBezTo>
                  <a:close/>
                  <a:moveTo>
                    <a:pt x="10309" y="5070"/>
                  </a:moveTo>
                  <a:cubicBezTo>
                    <a:pt x="5873" y="5070"/>
                    <a:pt x="3676" y="10436"/>
                    <a:pt x="6802" y="13604"/>
                  </a:cubicBezTo>
                  <a:cubicBezTo>
                    <a:pt x="7809" y="14611"/>
                    <a:pt x="9047" y="15061"/>
                    <a:pt x="10264" y="15061"/>
                  </a:cubicBezTo>
                  <a:cubicBezTo>
                    <a:pt x="12827" y="15061"/>
                    <a:pt x="15294" y="13063"/>
                    <a:pt x="15294" y="10056"/>
                  </a:cubicBezTo>
                  <a:cubicBezTo>
                    <a:pt x="15294" y="7309"/>
                    <a:pt x="13055" y="5070"/>
                    <a:pt x="10309" y="5070"/>
                  </a:cubicBezTo>
                  <a:close/>
                  <a:moveTo>
                    <a:pt x="14238" y="1986"/>
                  </a:moveTo>
                  <a:cubicBezTo>
                    <a:pt x="16519" y="1986"/>
                    <a:pt x="18378" y="3845"/>
                    <a:pt x="18378" y="6169"/>
                  </a:cubicBezTo>
                  <a:lnTo>
                    <a:pt x="18421" y="14238"/>
                  </a:lnTo>
                  <a:cubicBezTo>
                    <a:pt x="18421" y="16562"/>
                    <a:pt x="16562" y="18421"/>
                    <a:pt x="14238" y="18421"/>
                  </a:cubicBezTo>
                  <a:lnTo>
                    <a:pt x="6126" y="18421"/>
                  </a:lnTo>
                  <a:cubicBezTo>
                    <a:pt x="3803" y="18421"/>
                    <a:pt x="1944" y="16562"/>
                    <a:pt x="1944" y="14238"/>
                  </a:cubicBezTo>
                  <a:lnTo>
                    <a:pt x="1944" y="6169"/>
                  </a:lnTo>
                  <a:cubicBezTo>
                    <a:pt x="1944" y="3845"/>
                    <a:pt x="3803" y="1986"/>
                    <a:pt x="6126" y="1986"/>
                  </a:cubicBezTo>
                  <a:close/>
                  <a:moveTo>
                    <a:pt x="6042" y="1"/>
                  </a:moveTo>
                  <a:cubicBezTo>
                    <a:pt x="2704" y="1"/>
                    <a:pt x="0" y="2704"/>
                    <a:pt x="0" y="6042"/>
                  </a:cubicBezTo>
                  <a:lnTo>
                    <a:pt x="0" y="14365"/>
                  </a:lnTo>
                  <a:cubicBezTo>
                    <a:pt x="0" y="17702"/>
                    <a:pt x="2704" y="20406"/>
                    <a:pt x="6042" y="20406"/>
                  </a:cubicBezTo>
                  <a:lnTo>
                    <a:pt x="14365" y="20406"/>
                  </a:lnTo>
                  <a:cubicBezTo>
                    <a:pt x="17702" y="20406"/>
                    <a:pt x="20406" y="17702"/>
                    <a:pt x="20406" y="14365"/>
                  </a:cubicBezTo>
                  <a:lnTo>
                    <a:pt x="20406" y="6042"/>
                  </a:lnTo>
                  <a:cubicBezTo>
                    <a:pt x="20406" y="2704"/>
                    <a:pt x="17702" y="1"/>
                    <a:pt x="143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67"/>
          <p:cNvSpPr txBox="1"/>
          <p:nvPr/>
        </p:nvSpPr>
        <p:spPr>
          <a:xfrm>
            <a:off x="4553450" y="3389100"/>
            <a:ext cx="38589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Please keep this slide for attribution </a:t>
            </a:r>
            <a:endParaRPr>
              <a:solidFill>
                <a:schemeClr val="dk1"/>
              </a:solidFill>
              <a:latin typeface="Lato"/>
              <a:ea typeface="Lato"/>
              <a:cs typeface="Lato"/>
              <a:sym typeface="Lato"/>
            </a:endParaRPr>
          </a:p>
        </p:txBody>
      </p:sp>
      <p:sp>
        <p:nvSpPr>
          <p:cNvPr id="989" name="Google Shape;989;p67"/>
          <p:cNvSpPr txBox="1"/>
          <p:nvPr>
            <p:ph idx="2" type="subTitle"/>
          </p:nvPr>
        </p:nvSpPr>
        <p:spPr>
          <a:xfrm>
            <a:off x="4571850" y="1419225"/>
            <a:ext cx="3858900" cy="105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Clr>
                <a:schemeClr val="lt2"/>
              </a:buClr>
              <a:buSzPts val="1100"/>
              <a:buFont typeface="Arial"/>
              <a:buNone/>
            </a:pPr>
            <a:r>
              <a:rPr b="1" lang="en">
                <a:solidFill>
                  <a:schemeClr val="dk1"/>
                </a:solidFill>
              </a:rPr>
              <a:t>youremail@freepik.com</a:t>
            </a:r>
            <a:r>
              <a:rPr lang="en">
                <a:solidFill>
                  <a:schemeClr val="dk1"/>
                </a:solidFill>
              </a:rPr>
              <a:t> </a:t>
            </a:r>
            <a:br>
              <a:rPr lang="en">
                <a:solidFill>
                  <a:schemeClr val="dk1"/>
                </a:solidFill>
              </a:rPr>
            </a:br>
            <a:r>
              <a:rPr lang="en">
                <a:solidFill>
                  <a:schemeClr val="dk1"/>
                </a:solidFill>
              </a:rPr>
              <a:t>+91 620 421 838 </a:t>
            </a:r>
            <a:br>
              <a:rPr lang="en">
                <a:solidFill>
                  <a:schemeClr val="dk1"/>
                </a:solidFill>
              </a:rPr>
            </a:br>
            <a:r>
              <a:rPr b="1" lang="en">
                <a:solidFill>
                  <a:schemeClr val="dk1"/>
                </a:solidFill>
              </a:rPr>
              <a:t>yourcompany.com</a:t>
            </a:r>
            <a:endParaRPr/>
          </a:p>
        </p:txBody>
      </p:sp>
      <p:sp>
        <p:nvSpPr>
          <p:cNvPr id="990" name="Google Shape;990;p67"/>
          <p:cNvSpPr txBox="1"/>
          <p:nvPr>
            <p:ph idx="1" type="subTitle"/>
          </p:nvPr>
        </p:nvSpPr>
        <p:spPr>
          <a:xfrm>
            <a:off x="4572000" y="523875"/>
            <a:ext cx="3858900" cy="8952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Clr>
                <a:schemeClr val="lt2"/>
              </a:buClr>
              <a:buSzPts val="1100"/>
              <a:buFont typeface="Arial"/>
              <a:buNone/>
            </a:pPr>
            <a:r>
              <a:rPr lang="en">
                <a:solidFill>
                  <a:schemeClr val="dk1"/>
                </a:solidFill>
              </a:rPr>
              <a:t>Do you have any questions?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94" name="Shape 994"/>
        <p:cNvGrpSpPr/>
        <p:nvPr/>
      </p:nvGrpSpPr>
      <p:grpSpPr>
        <a:xfrm>
          <a:off x="0" y="0"/>
          <a:ext cx="0" cy="0"/>
          <a:chOff x="0" y="0"/>
          <a:chExt cx="0" cy="0"/>
        </a:xfrm>
      </p:grpSpPr>
      <p:sp>
        <p:nvSpPr>
          <p:cNvPr id="995" name="Google Shape;995;p68"/>
          <p:cNvSpPr txBox="1"/>
          <p:nvPr>
            <p:ph idx="1" type="subTitle"/>
          </p:nvPr>
        </p:nvSpPr>
        <p:spPr>
          <a:xfrm>
            <a:off x="3931975" y="541800"/>
            <a:ext cx="4498800" cy="4059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VECTORS:</a:t>
            </a:r>
            <a:endParaRPr/>
          </a:p>
          <a:p>
            <a:pPr indent="0" lvl="0" marL="0" rtl="0" algn="l">
              <a:lnSpc>
                <a:spcPct val="100000"/>
              </a:lnSpc>
              <a:spcBef>
                <a:spcPts val="0"/>
              </a:spcBef>
              <a:spcAft>
                <a:spcPts val="0"/>
              </a:spcAft>
              <a:buClr>
                <a:schemeClr val="dk1"/>
              </a:buClr>
              <a:buSzPts val="1100"/>
              <a:buFont typeface="Arial"/>
              <a:buNone/>
            </a:pPr>
            <a:r>
              <a:t/>
            </a:r>
            <a:endParaRPr/>
          </a:p>
          <a:p>
            <a:pPr indent="-317500" lvl="0" marL="457200" rtl="0" algn="l">
              <a:lnSpc>
                <a:spcPct val="100000"/>
              </a:lnSpc>
              <a:spcBef>
                <a:spcPts val="0"/>
              </a:spcBef>
              <a:spcAft>
                <a:spcPts val="0"/>
              </a:spcAft>
              <a:buClr>
                <a:schemeClr val="lt1"/>
              </a:buClr>
              <a:buSzPts val="1400"/>
              <a:buFont typeface="Lato"/>
              <a:buChar char="●"/>
            </a:pPr>
            <a:r>
              <a:rPr lang="en">
                <a:uFill>
                  <a:noFill/>
                </a:uFill>
                <a:hlinkClick r:id="rId3"/>
              </a:rPr>
              <a:t>Business strategies isometric landing page</a:t>
            </a:r>
            <a:endParaRPr/>
          </a:p>
          <a:p>
            <a:pPr indent="-317500" lvl="0" marL="457200" rtl="0" algn="l">
              <a:lnSpc>
                <a:spcPct val="100000"/>
              </a:lnSpc>
              <a:spcBef>
                <a:spcPts val="0"/>
              </a:spcBef>
              <a:spcAft>
                <a:spcPts val="0"/>
              </a:spcAft>
              <a:buClr>
                <a:schemeClr val="lt1"/>
              </a:buClr>
              <a:buSzPts val="1400"/>
              <a:buFont typeface="Lato"/>
              <a:buChar char="●"/>
            </a:pPr>
            <a:r>
              <a:rPr lang="en">
                <a:uFill>
                  <a:noFill/>
                </a:uFill>
                <a:hlinkClick r:id="rId4"/>
              </a:rPr>
              <a:t>Isometric teamwork landing page template </a:t>
            </a:r>
            <a:endParaRPr/>
          </a:p>
          <a:p>
            <a:pPr indent="-317500" lvl="0" marL="457200" rtl="0" algn="l">
              <a:lnSpc>
                <a:spcPct val="100000"/>
              </a:lnSpc>
              <a:spcBef>
                <a:spcPts val="0"/>
              </a:spcBef>
              <a:spcAft>
                <a:spcPts val="0"/>
              </a:spcAft>
              <a:buClr>
                <a:schemeClr val="lt1"/>
              </a:buClr>
              <a:buSzPts val="1400"/>
              <a:buFont typeface="Lato"/>
              <a:buChar char="●"/>
            </a:pPr>
            <a:r>
              <a:rPr lang="en">
                <a:uFill>
                  <a:noFill/>
                </a:uFill>
                <a:hlinkClick r:id="rId5"/>
              </a:rPr>
              <a:t>Isometric business people</a:t>
            </a:r>
            <a:br>
              <a:rPr lang="en"/>
            </a:br>
            <a:br>
              <a:rPr lang="en"/>
            </a:br>
            <a:endParaRPr/>
          </a:p>
          <a:p>
            <a:pPr indent="0" lvl="0" marL="45720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PHOTOS:</a:t>
            </a:r>
            <a:br>
              <a:rPr lang="en"/>
            </a:br>
            <a:endParaRPr/>
          </a:p>
          <a:p>
            <a:pPr indent="-317500" lvl="0" marL="457200" rtl="0" algn="l">
              <a:lnSpc>
                <a:spcPct val="100000"/>
              </a:lnSpc>
              <a:spcBef>
                <a:spcPts val="0"/>
              </a:spcBef>
              <a:spcAft>
                <a:spcPts val="0"/>
              </a:spcAft>
              <a:buClr>
                <a:schemeClr val="lt1"/>
              </a:buClr>
              <a:buSzPts val="1400"/>
              <a:buFont typeface="Lato"/>
              <a:buChar char="●"/>
            </a:pPr>
            <a:r>
              <a:rPr lang="en">
                <a:uFill>
                  <a:noFill/>
                </a:uFill>
                <a:hlinkClick r:id="rId6"/>
              </a:rPr>
              <a:t>Hacker typing on laptop</a:t>
            </a:r>
            <a:endParaRPr/>
          </a:p>
          <a:p>
            <a:pPr indent="-317500" lvl="0" marL="457200" rtl="0" algn="l">
              <a:lnSpc>
                <a:spcPct val="100000"/>
              </a:lnSpc>
              <a:spcBef>
                <a:spcPts val="0"/>
              </a:spcBef>
              <a:spcAft>
                <a:spcPts val="0"/>
              </a:spcAft>
              <a:buClr>
                <a:schemeClr val="lt1"/>
              </a:buClr>
              <a:buSzPts val="1400"/>
              <a:buFont typeface="Lato"/>
              <a:buChar char="●"/>
            </a:pPr>
            <a:r>
              <a:rPr lang="en">
                <a:uFill>
                  <a:noFill/>
                </a:uFill>
                <a:hlinkClick r:id="rId7"/>
              </a:rPr>
              <a:t>Close-up of humans handshake with tech background</a:t>
            </a:r>
            <a:endParaRPr/>
          </a:p>
          <a:p>
            <a:pPr indent="-317500" lvl="0" marL="457200" rtl="0" algn="l">
              <a:lnSpc>
                <a:spcPct val="100000"/>
              </a:lnSpc>
              <a:spcBef>
                <a:spcPts val="0"/>
              </a:spcBef>
              <a:spcAft>
                <a:spcPts val="0"/>
              </a:spcAft>
              <a:buClr>
                <a:schemeClr val="lt1"/>
              </a:buClr>
              <a:buSzPts val="1400"/>
              <a:buFont typeface="Lato"/>
              <a:buChar char="●"/>
            </a:pPr>
            <a:r>
              <a:rPr lang="en">
                <a:uFill>
                  <a:noFill/>
                </a:uFill>
                <a:hlinkClick r:id="rId8"/>
              </a:rPr>
              <a:t>Close up of hacker typing on laptop</a:t>
            </a:r>
            <a:endParaRPr/>
          </a:p>
        </p:txBody>
      </p:sp>
      <p:sp>
        <p:nvSpPr>
          <p:cNvPr id="996" name="Google Shape;996;p68"/>
          <p:cNvSpPr txBox="1"/>
          <p:nvPr>
            <p:ph type="title"/>
          </p:nvPr>
        </p:nvSpPr>
        <p:spPr>
          <a:xfrm>
            <a:off x="713225" y="1700784"/>
            <a:ext cx="2982600" cy="17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000" name="Shape 1000"/>
        <p:cNvGrpSpPr/>
        <p:nvPr/>
      </p:nvGrpSpPr>
      <p:grpSpPr>
        <a:xfrm>
          <a:off x="0" y="0"/>
          <a:ext cx="0" cy="0"/>
          <a:chOff x="0" y="0"/>
          <a:chExt cx="0" cy="0"/>
        </a:xfrm>
      </p:grpSpPr>
      <p:sp>
        <p:nvSpPr>
          <p:cNvPr id="1001" name="Google Shape;1001;p69"/>
          <p:cNvSpPr/>
          <p:nvPr/>
        </p:nvSpPr>
        <p:spPr>
          <a:xfrm>
            <a:off x="7723521" y="4304474"/>
            <a:ext cx="1176938" cy="1185998"/>
          </a:xfrm>
          <a:custGeom>
            <a:rect b="b" l="l" r="r" t="t"/>
            <a:pathLst>
              <a:path extrusionOk="0" h="31386" w="31385">
                <a:moveTo>
                  <a:pt x="15681" y="1"/>
                </a:moveTo>
                <a:cubicBezTo>
                  <a:pt x="6848" y="1"/>
                  <a:pt x="0" y="6849"/>
                  <a:pt x="0" y="15682"/>
                </a:cubicBezTo>
                <a:cubicBezTo>
                  <a:pt x="0" y="24241"/>
                  <a:pt x="6848" y="31386"/>
                  <a:pt x="15681" y="31386"/>
                </a:cubicBezTo>
                <a:cubicBezTo>
                  <a:pt x="24241" y="31386"/>
                  <a:pt x="31385" y="24241"/>
                  <a:pt x="31385" y="15682"/>
                </a:cubicBezTo>
                <a:cubicBezTo>
                  <a:pt x="31385" y="6849"/>
                  <a:pt x="24241" y="1"/>
                  <a:pt x="156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9"/>
          <p:cNvSpPr txBox="1"/>
          <p:nvPr>
            <p:ph type="title"/>
          </p:nvPr>
        </p:nvSpPr>
        <p:spPr>
          <a:xfrm>
            <a:off x="713225" y="1700784"/>
            <a:ext cx="3100200" cy="17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003" name="Google Shape;1003;p69"/>
          <p:cNvSpPr txBox="1"/>
          <p:nvPr/>
        </p:nvSpPr>
        <p:spPr>
          <a:xfrm>
            <a:off x="3931900" y="539750"/>
            <a:ext cx="44988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Did you like the resources on this template? Get them for free at our other websites.</a:t>
            </a:r>
            <a:endParaRPr>
              <a:solidFill>
                <a:schemeClr val="lt1"/>
              </a:solidFill>
              <a:latin typeface="Lato"/>
              <a:ea typeface="Lato"/>
              <a:cs typeface="Lato"/>
              <a:sym typeface="Lato"/>
            </a:endParaRPr>
          </a:p>
        </p:txBody>
      </p:sp>
      <p:sp>
        <p:nvSpPr>
          <p:cNvPr id="1004" name="Google Shape;1004;p69"/>
          <p:cNvSpPr txBox="1"/>
          <p:nvPr/>
        </p:nvSpPr>
        <p:spPr>
          <a:xfrm>
            <a:off x="3931975" y="1250950"/>
            <a:ext cx="4498800" cy="3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Vectors:</a:t>
            </a:r>
            <a:br>
              <a:rPr b="1" lang="en">
                <a:solidFill>
                  <a:schemeClr val="lt1"/>
                </a:solidFill>
                <a:latin typeface="Lato"/>
                <a:ea typeface="Lato"/>
                <a:cs typeface="Lato"/>
                <a:sym typeface="Lato"/>
              </a:rPr>
            </a:b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uFill>
                  <a:noFill/>
                </a:uFill>
                <a:latin typeface="Lato"/>
                <a:ea typeface="Lato"/>
                <a:cs typeface="Lato"/>
                <a:sym typeface="Lato"/>
                <a:hlinkClick r:id="rId3">
                  <a:extLst>
                    <a:ext uri="{A12FA001-AC4F-418D-AE19-62706E023703}">
                      <ahyp:hlinkClr val="tx"/>
                    </a:ext>
                  </a:extLst>
                </a:hlinkClick>
              </a:rPr>
              <a:t>Isometric infographic steps template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dk1"/>
                </a:solidFill>
                <a:uFill>
                  <a:noFill/>
                </a:uFill>
                <a:latin typeface="Lato"/>
                <a:ea typeface="Lato"/>
                <a:cs typeface="Lato"/>
                <a:sym typeface="Lato"/>
                <a:hlinkClick r:id="rId4">
                  <a:extLst>
                    <a:ext uri="{A12FA001-AC4F-418D-AE19-62706E023703}">
                      <ahyp:hlinkClr val="tx"/>
                    </a:ext>
                  </a:extLst>
                </a:hlinkClick>
              </a:rPr>
              <a:t>Business analysis professional landing page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uFill>
                  <a:noFill/>
                </a:uFill>
                <a:latin typeface="Lato"/>
                <a:ea typeface="Lato"/>
                <a:cs typeface="Lato"/>
                <a:sym typeface="Lato"/>
                <a:hlinkClick r:id="rId5">
                  <a:extLst>
                    <a:ext uri="{A12FA001-AC4F-418D-AE19-62706E023703}">
                      <ahyp:hlinkClr val="tx"/>
                    </a:ext>
                  </a:extLst>
                </a:hlinkClick>
              </a:rPr>
              <a:t>Business statistics isometric landing page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hlink"/>
                </a:solidFill>
                <a:uFill>
                  <a:noFill/>
                </a:uFill>
                <a:latin typeface="Lato"/>
                <a:ea typeface="Lato"/>
                <a:cs typeface="Lato"/>
                <a:sym typeface="Lato"/>
                <a:hlinkClick r:id="rId6"/>
              </a:rPr>
              <a:t>Isometric marketing strategy landing page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hlink"/>
                </a:solidFill>
                <a:uFill>
                  <a:noFill/>
                </a:uFill>
                <a:latin typeface="Lato"/>
                <a:ea typeface="Lato"/>
                <a:cs typeface="Lato"/>
                <a:sym typeface="Lato"/>
                <a:hlinkClick r:id="rId7"/>
              </a:rPr>
              <a:t>5g technology landing page in isometric</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hlink"/>
                </a:solidFill>
                <a:uFill>
                  <a:noFill/>
                </a:uFill>
                <a:latin typeface="Lato"/>
                <a:ea typeface="Lato"/>
                <a:cs typeface="Lato"/>
                <a:sym typeface="Lato"/>
                <a:hlinkClick r:id="rId8"/>
              </a:rPr>
              <a:t>Electronic devices mock-ups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Photos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uFill>
                  <a:noFill/>
                </a:uFill>
                <a:latin typeface="Lato"/>
                <a:ea typeface="Lato"/>
                <a:cs typeface="Lato"/>
                <a:sym typeface="Lato"/>
                <a:hlinkClick r:id="rId9">
                  <a:extLst>
                    <a:ext uri="{A12FA001-AC4F-418D-AE19-62706E023703}">
                      <ahyp:hlinkClr val="tx"/>
                    </a:ext>
                  </a:extLst>
                </a:hlinkClick>
              </a:rPr>
              <a:t>Close up of hacker</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uFill>
                  <a:noFill/>
                </a:uFill>
                <a:latin typeface="Lato"/>
                <a:ea typeface="Lato"/>
                <a:cs typeface="Lato"/>
                <a:sym typeface="Lato"/>
                <a:hlinkClick r:id="rId10">
                  <a:extLst>
                    <a:ext uri="{A12FA001-AC4F-418D-AE19-62706E023703}">
                      <ahyp:hlinkClr val="tx"/>
                    </a:ext>
                  </a:extLst>
                </a:hlinkClick>
              </a:rPr>
              <a:t>Blonde influencer posing</a:t>
            </a:r>
            <a:endParaRPr>
              <a:solidFill>
                <a:schemeClr val="l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8" name="Shape 1008"/>
        <p:cNvGrpSpPr/>
        <p:nvPr/>
      </p:nvGrpSpPr>
      <p:grpSpPr>
        <a:xfrm>
          <a:off x="0" y="0"/>
          <a:ext cx="0" cy="0"/>
          <a:chOff x="0" y="0"/>
          <a:chExt cx="0" cy="0"/>
        </a:xfrm>
      </p:grpSpPr>
      <p:sp>
        <p:nvSpPr>
          <p:cNvPr id="1009" name="Google Shape;1009;p70"/>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010" name="Google Shape;1010;p70"/>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011" name="Google Shape;1011;p7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5" name="Shape 1015"/>
        <p:cNvGrpSpPr/>
        <p:nvPr/>
      </p:nvGrpSpPr>
      <p:grpSpPr>
        <a:xfrm>
          <a:off x="0" y="0"/>
          <a:ext cx="0" cy="0"/>
          <a:chOff x="0" y="0"/>
          <a:chExt cx="0" cy="0"/>
        </a:xfrm>
      </p:grpSpPr>
      <p:sp>
        <p:nvSpPr>
          <p:cNvPr id="1016" name="Google Shape;1016;p71"/>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017" name="Google Shape;1017;p71"/>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018" name="Google Shape;1018;p71"/>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2" name="Shape 1022"/>
        <p:cNvGrpSpPr/>
        <p:nvPr/>
      </p:nvGrpSpPr>
      <p:grpSpPr>
        <a:xfrm>
          <a:off x="0" y="0"/>
          <a:ext cx="0" cy="0"/>
          <a:chOff x="0" y="0"/>
          <a:chExt cx="0" cy="0"/>
        </a:xfrm>
      </p:grpSpPr>
      <p:sp>
        <p:nvSpPr>
          <p:cNvPr id="1023" name="Google Shape;1023;p72"/>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024" name="Google Shape;1024;p72"/>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025" name="Google Shape;1025;p72"/>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Anton</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https://fonts.google.com/specimen/Anton?query=anton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https://fonts.google.com/specimen/Lato?query=lato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026" name="Google Shape;1026;p72"/>
          <p:cNvGrpSpPr/>
          <p:nvPr/>
        </p:nvGrpSpPr>
        <p:grpSpPr>
          <a:xfrm>
            <a:off x="2583563" y="3498875"/>
            <a:ext cx="3976875" cy="754200"/>
            <a:chOff x="2052655" y="3498875"/>
            <a:chExt cx="3976875" cy="754200"/>
          </a:xfrm>
        </p:grpSpPr>
        <p:sp>
          <p:nvSpPr>
            <p:cNvPr id="1027" name="Google Shape;1027;p72"/>
            <p:cNvSpPr/>
            <p:nvPr/>
          </p:nvSpPr>
          <p:spPr>
            <a:xfrm>
              <a:off x="3114480" y="3498875"/>
              <a:ext cx="791400" cy="754200"/>
            </a:xfrm>
            <a:prstGeom prst="roundRect">
              <a:avLst>
                <a:gd fmla="val 16667" name="adj"/>
              </a:avLst>
            </a:prstGeom>
            <a:solidFill>
              <a:srgbClr val="E6007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2"/>
            <p:cNvSpPr/>
            <p:nvPr/>
          </p:nvSpPr>
          <p:spPr>
            <a:xfrm>
              <a:off x="4176300" y="3498875"/>
              <a:ext cx="791400" cy="754200"/>
            </a:xfrm>
            <a:prstGeom prst="roundRect">
              <a:avLst>
                <a:gd fmla="val 16667" name="adj"/>
              </a:avLst>
            </a:prstGeom>
            <a:solidFill>
              <a:srgbClr val="F4951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2"/>
            <p:cNvSpPr/>
            <p:nvPr/>
          </p:nvSpPr>
          <p:spPr>
            <a:xfrm>
              <a:off x="5238120" y="3498875"/>
              <a:ext cx="791400" cy="754200"/>
            </a:xfrm>
            <a:prstGeom prst="roundRect">
              <a:avLst>
                <a:gd fmla="val 16667" name="adj"/>
              </a:avLst>
            </a:prstGeom>
            <a:solidFill>
              <a:srgbClr val="66248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2"/>
            <p:cNvSpPr/>
            <p:nvPr/>
          </p:nvSpPr>
          <p:spPr>
            <a:xfrm>
              <a:off x="2052655" y="3498875"/>
              <a:ext cx="791400" cy="754200"/>
            </a:xfrm>
            <a:prstGeom prst="roundRect">
              <a:avLst>
                <a:gd fmla="val 16667" name="adj"/>
              </a:avLst>
            </a:prstGeom>
            <a:solidFill>
              <a:srgbClr val="009FE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2"/>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#e6007e</a:t>
              </a:r>
              <a:endParaRPr sz="1000">
                <a:solidFill>
                  <a:srgbClr val="FFFFFF"/>
                </a:solidFill>
              </a:endParaRPr>
            </a:p>
          </p:txBody>
        </p:sp>
        <p:sp>
          <p:nvSpPr>
            <p:cNvPr id="1032" name="Google Shape;1032;p72"/>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#f4951b</a:t>
              </a:r>
              <a:endParaRPr sz="1000">
                <a:solidFill>
                  <a:srgbClr val="FFFFFF"/>
                </a:solidFill>
              </a:endParaRPr>
            </a:p>
          </p:txBody>
        </p:sp>
        <p:sp>
          <p:nvSpPr>
            <p:cNvPr id="1033" name="Google Shape;1033;p72"/>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#662483</a:t>
              </a:r>
              <a:endParaRPr sz="1000">
                <a:solidFill>
                  <a:srgbClr val="FFFFFF"/>
                </a:solidFill>
              </a:endParaRPr>
            </a:p>
          </p:txBody>
        </p:sp>
        <p:sp>
          <p:nvSpPr>
            <p:cNvPr id="1034" name="Google Shape;1034;p72"/>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 #009fe3</a:t>
              </a:r>
              <a:endParaRPr sz="1000">
                <a:solidFill>
                  <a:srgbClr val="FFFFFF"/>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8" name="Shape 1038"/>
        <p:cNvGrpSpPr/>
        <p:nvPr/>
      </p:nvGrpSpPr>
      <p:grpSpPr>
        <a:xfrm>
          <a:off x="0" y="0"/>
          <a:ext cx="0" cy="0"/>
          <a:chOff x="0" y="0"/>
          <a:chExt cx="0" cy="0"/>
        </a:xfrm>
      </p:grpSpPr>
      <p:pic>
        <p:nvPicPr>
          <p:cNvPr id="1039" name="Google Shape;1039;p73"/>
          <p:cNvPicPr preferRelativeResize="0"/>
          <p:nvPr/>
        </p:nvPicPr>
        <p:blipFill rotWithShape="1">
          <a:blip r:embed="rId3">
            <a:alphaModFix/>
          </a:blip>
          <a:srcRect b="16547" l="0" r="0" t="16540"/>
          <a:stretch/>
        </p:blipFill>
        <p:spPr>
          <a:xfrm>
            <a:off x="456575" y="2619324"/>
            <a:ext cx="2087301" cy="1396626"/>
          </a:xfrm>
          <a:prstGeom prst="rect">
            <a:avLst/>
          </a:prstGeom>
          <a:noFill/>
          <a:ln>
            <a:noFill/>
          </a:ln>
        </p:spPr>
      </p:pic>
      <p:sp>
        <p:nvSpPr>
          <p:cNvPr id="1040" name="Google Shape;1040;p73"/>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041" name="Google Shape;1041;p73"/>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4">
                  <a:extLst>
                    <a:ext uri="{A12FA001-AC4F-418D-AE19-62706E023703}">
                      <ahyp:hlinkClr val="tx"/>
                    </a:ext>
                  </a:extLst>
                </a:hlinkClick>
              </a:rPr>
              <a:t>How it Works.</a:t>
            </a:r>
            <a:endParaRPr>
              <a:solidFill>
                <a:srgbClr val="869FB2"/>
              </a:solidFill>
              <a:latin typeface="Arial"/>
              <a:ea typeface="Arial"/>
              <a:cs typeface="Arial"/>
              <a:sym typeface="Arial"/>
            </a:endParaRPr>
          </a:p>
        </p:txBody>
      </p:sp>
      <p:sp>
        <p:nvSpPr>
          <p:cNvPr id="1042" name="Google Shape;1042;p73"/>
          <p:cNvSpPr txBox="1"/>
          <p:nvPr>
            <p:ph idx="4294967295" type="body"/>
          </p:nvPr>
        </p:nvSpPr>
        <p:spPr>
          <a:xfrm>
            <a:off x="864078"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5">
                  <a:extLst>
                    <a:ext uri="{A12FA001-AC4F-418D-AE19-62706E023703}">
                      <ahyp:hlinkClr val="tx"/>
                    </a:ext>
                  </a:extLst>
                </a:hlinkClick>
              </a:rPr>
              <a:t>Pana</a:t>
            </a:r>
            <a:endParaRPr sz="1400">
              <a:solidFill>
                <a:srgbClr val="869FB2"/>
              </a:solidFill>
              <a:latin typeface="Arial"/>
              <a:ea typeface="Arial"/>
              <a:cs typeface="Arial"/>
              <a:sym typeface="Arial"/>
            </a:endParaRPr>
          </a:p>
        </p:txBody>
      </p:sp>
      <p:sp>
        <p:nvSpPr>
          <p:cNvPr id="1043" name="Google Shape;1043;p73"/>
          <p:cNvSpPr txBox="1"/>
          <p:nvPr>
            <p:ph idx="4294967295" type="body"/>
          </p:nvPr>
        </p:nvSpPr>
        <p:spPr>
          <a:xfrm>
            <a:off x="2957194"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6">
                  <a:extLst>
                    <a:ext uri="{A12FA001-AC4F-418D-AE19-62706E023703}">
                      <ahyp:hlinkClr val="tx"/>
                    </a:ext>
                  </a:extLst>
                </a:hlinkClick>
              </a:rPr>
              <a:t>Amico</a:t>
            </a:r>
            <a:endParaRPr sz="1400">
              <a:solidFill>
                <a:srgbClr val="869FB2"/>
              </a:solidFill>
              <a:latin typeface="Arial"/>
              <a:ea typeface="Arial"/>
              <a:cs typeface="Arial"/>
              <a:sym typeface="Arial"/>
            </a:endParaRPr>
          </a:p>
        </p:txBody>
      </p:sp>
      <p:sp>
        <p:nvSpPr>
          <p:cNvPr id="1044" name="Google Shape;1044;p73"/>
          <p:cNvSpPr txBox="1"/>
          <p:nvPr>
            <p:ph idx="4294967295" type="body"/>
          </p:nvPr>
        </p:nvSpPr>
        <p:spPr>
          <a:xfrm>
            <a:off x="5000754"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7">
                  <a:extLst>
                    <a:ext uri="{A12FA001-AC4F-418D-AE19-62706E023703}">
                      <ahyp:hlinkClr val="tx"/>
                    </a:ext>
                  </a:extLst>
                </a:hlinkClick>
              </a:rPr>
              <a:t>Bro</a:t>
            </a:r>
            <a:endParaRPr sz="1400">
              <a:solidFill>
                <a:srgbClr val="869FB2"/>
              </a:solidFill>
              <a:latin typeface="Arial"/>
              <a:ea typeface="Arial"/>
              <a:cs typeface="Arial"/>
              <a:sym typeface="Arial"/>
            </a:endParaRPr>
          </a:p>
        </p:txBody>
      </p:sp>
      <p:sp>
        <p:nvSpPr>
          <p:cNvPr id="1045" name="Google Shape;1045;p73"/>
          <p:cNvSpPr txBox="1"/>
          <p:nvPr>
            <p:ph idx="4294967295" type="body"/>
          </p:nvPr>
        </p:nvSpPr>
        <p:spPr>
          <a:xfrm>
            <a:off x="7044313"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8">
                  <a:extLst>
                    <a:ext uri="{A12FA001-AC4F-418D-AE19-62706E023703}">
                      <ahyp:hlinkClr val="tx"/>
                    </a:ext>
                  </a:extLst>
                </a:hlinkClick>
              </a:rPr>
              <a:t>Rafiki</a:t>
            </a:r>
            <a:endParaRPr sz="1400">
              <a:solidFill>
                <a:srgbClr val="869FB2"/>
              </a:solidFill>
              <a:latin typeface="Arial"/>
              <a:ea typeface="Arial"/>
              <a:cs typeface="Arial"/>
              <a:sym typeface="Arial"/>
            </a:endParaRPr>
          </a:p>
        </p:txBody>
      </p:sp>
      <p:pic>
        <p:nvPicPr>
          <p:cNvPr id="1046" name="Google Shape;1046;p73"/>
          <p:cNvPicPr preferRelativeResize="0"/>
          <p:nvPr/>
        </p:nvPicPr>
        <p:blipFill rotWithShape="1">
          <a:blip r:embed="rId9">
            <a:alphaModFix/>
          </a:blip>
          <a:srcRect b="0" l="0" r="0" t="0"/>
          <a:stretch/>
        </p:blipFill>
        <p:spPr>
          <a:xfrm>
            <a:off x="2722551" y="2258448"/>
            <a:ext cx="1741575" cy="1741575"/>
          </a:xfrm>
          <a:prstGeom prst="rect">
            <a:avLst/>
          </a:prstGeom>
          <a:noFill/>
          <a:ln>
            <a:noFill/>
          </a:ln>
        </p:spPr>
      </p:pic>
      <p:pic>
        <p:nvPicPr>
          <p:cNvPr id="1047" name="Google Shape;1047;p73"/>
          <p:cNvPicPr preferRelativeResize="0"/>
          <p:nvPr/>
        </p:nvPicPr>
        <p:blipFill rotWithShape="1">
          <a:blip r:embed="rId10">
            <a:alphaModFix/>
          </a:blip>
          <a:srcRect b="8854" l="4194" r="4213" t="11228"/>
          <a:stretch/>
        </p:blipFill>
        <p:spPr>
          <a:xfrm>
            <a:off x="4696150" y="2416500"/>
            <a:ext cx="1881500" cy="1641525"/>
          </a:xfrm>
          <a:prstGeom prst="rect">
            <a:avLst/>
          </a:prstGeom>
          <a:noFill/>
          <a:ln>
            <a:noFill/>
          </a:ln>
        </p:spPr>
      </p:pic>
      <p:pic>
        <p:nvPicPr>
          <p:cNvPr id="1048" name="Google Shape;1048;p73"/>
          <p:cNvPicPr preferRelativeResize="0"/>
          <p:nvPr/>
        </p:nvPicPr>
        <p:blipFill rotWithShape="1">
          <a:blip r:embed="rId11">
            <a:alphaModFix/>
          </a:blip>
          <a:srcRect b="11945" l="0" r="0" t="6567"/>
          <a:stretch/>
        </p:blipFill>
        <p:spPr>
          <a:xfrm>
            <a:off x="6739725" y="2480175"/>
            <a:ext cx="1881474" cy="1533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2" name="Shape 1052"/>
        <p:cNvGrpSpPr/>
        <p:nvPr/>
      </p:nvGrpSpPr>
      <p:grpSpPr>
        <a:xfrm>
          <a:off x="0" y="0"/>
          <a:ext cx="0" cy="0"/>
          <a:chOff x="0" y="0"/>
          <a:chExt cx="0" cy="0"/>
        </a:xfrm>
      </p:grpSpPr>
      <p:sp>
        <p:nvSpPr>
          <p:cNvPr id="1053" name="Google Shape;1053;p74"/>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054" name="Google Shape;1054;p74"/>
          <p:cNvGrpSpPr/>
          <p:nvPr/>
        </p:nvGrpSpPr>
        <p:grpSpPr>
          <a:xfrm>
            <a:off x="5156078" y="3085736"/>
            <a:ext cx="474294" cy="551291"/>
            <a:chOff x="4727025" y="1332775"/>
            <a:chExt cx="59900" cy="69625"/>
          </a:xfrm>
        </p:grpSpPr>
        <p:sp>
          <p:nvSpPr>
            <p:cNvPr id="1055" name="Google Shape;1055;p7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74"/>
          <p:cNvGrpSpPr/>
          <p:nvPr/>
        </p:nvGrpSpPr>
        <p:grpSpPr>
          <a:xfrm>
            <a:off x="5769734" y="2314340"/>
            <a:ext cx="555653" cy="557031"/>
            <a:chOff x="4820425" y="1329900"/>
            <a:chExt cx="70175" cy="70350"/>
          </a:xfrm>
        </p:grpSpPr>
        <p:sp>
          <p:nvSpPr>
            <p:cNvPr id="1058" name="Google Shape;1058;p7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74"/>
          <p:cNvGrpSpPr/>
          <p:nvPr/>
        </p:nvGrpSpPr>
        <p:grpSpPr>
          <a:xfrm>
            <a:off x="6396103" y="2318845"/>
            <a:ext cx="582574" cy="533871"/>
            <a:chOff x="4903200" y="1331525"/>
            <a:chExt cx="73575" cy="67425"/>
          </a:xfrm>
        </p:grpSpPr>
        <p:sp>
          <p:nvSpPr>
            <p:cNvPr id="1063" name="Google Shape;1063;p7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74"/>
          <p:cNvGrpSpPr/>
          <p:nvPr/>
        </p:nvGrpSpPr>
        <p:grpSpPr>
          <a:xfrm>
            <a:off x="5755581" y="3078709"/>
            <a:ext cx="583960" cy="565345"/>
            <a:chOff x="4815575" y="1416800"/>
            <a:chExt cx="73750" cy="71400"/>
          </a:xfrm>
        </p:grpSpPr>
        <p:sp>
          <p:nvSpPr>
            <p:cNvPr id="1066" name="Google Shape;1066;p7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74"/>
          <p:cNvGrpSpPr/>
          <p:nvPr/>
        </p:nvGrpSpPr>
        <p:grpSpPr>
          <a:xfrm>
            <a:off x="6390362" y="3108896"/>
            <a:ext cx="589898" cy="504970"/>
            <a:chOff x="4902475" y="1418875"/>
            <a:chExt cx="74500" cy="63775"/>
          </a:xfrm>
        </p:grpSpPr>
        <p:sp>
          <p:nvSpPr>
            <p:cNvPr id="1070" name="Google Shape;1070;p7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4"/>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74"/>
          <p:cNvGrpSpPr/>
          <p:nvPr/>
        </p:nvGrpSpPr>
        <p:grpSpPr>
          <a:xfrm>
            <a:off x="5765577" y="3826000"/>
            <a:ext cx="563967" cy="567127"/>
            <a:chOff x="4818100" y="1507675"/>
            <a:chExt cx="71225" cy="71625"/>
          </a:xfrm>
        </p:grpSpPr>
        <p:sp>
          <p:nvSpPr>
            <p:cNvPr id="1073" name="Google Shape;1073;p7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74"/>
          <p:cNvGrpSpPr/>
          <p:nvPr/>
        </p:nvGrpSpPr>
        <p:grpSpPr>
          <a:xfrm>
            <a:off x="5079075" y="3829461"/>
            <a:ext cx="628301" cy="588505"/>
            <a:chOff x="4721450" y="1509475"/>
            <a:chExt cx="79350" cy="74325"/>
          </a:xfrm>
        </p:grpSpPr>
        <p:sp>
          <p:nvSpPr>
            <p:cNvPr id="1078" name="Google Shape;1078;p7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74"/>
          <p:cNvGrpSpPr/>
          <p:nvPr/>
        </p:nvGrpSpPr>
        <p:grpSpPr>
          <a:xfrm>
            <a:off x="6424608" y="3814027"/>
            <a:ext cx="557038" cy="562772"/>
            <a:chOff x="4906800" y="1507500"/>
            <a:chExt cx="70350" cy="71075"/>
          </a:xfrm>
        </p:grpSpPr>
        <p:sp>
          <p:nvSpPr>
            <p:cNvPr id="1083" name="Google Shape;1083;p7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74"/>
          <p:cNvGrpSpPr/>
          <p:nvPr/>
        </p:nvGrpSpPr>
        <p:grpSpPr>
          <a:xfrm>
            <a:off x="4462216" y="2340963"/>
            <a:ext cx="517934" cy="517934"/>
            <a:chOff x="3736598" y="2170606"/>
            <a:chExt cx="404889" cy="404889"/>
          </a:xfrm>
        </p:grpSpPr>
        <p:sp>
          <p:nvSpPr>
            <p:cNvPr id="1089" name="Google Shape;1089;p7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74"/>
          <p:cNvGrpSpPr/>
          <p:nvPr/>
        </p:nvGrpSpPr>
        <p:grpSpPr>
          <a:xfrm>
            <a:off x="3729277" y="2341061"/>
            <a:ext cx="586986" cy="517740"/>
            <a:chOff x="3161917" y="2170682"/>
            <a:chExt cx="458870" cy="404737"/>
          </a:xfrm>
        </p:grpSpPr>
        <p:sp>
          <p:nvSpPr>
            <p:cNvPr id="1094" name="Google Shape;1094;p7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74"/>
          <p:cNvGrpSpPr/>
          <p:nvPr/>
        </p:nvGrpSpPr>
        <p:grpSpPr>
          <a:xfrm>
            <a:off x="3752299" y="3102400"/>
            <a:ext cx="540943" cy="517963"/>
            <a:chOff x="3179914" y="2889488"/>
            <a:chExt cx="422876" cy="404911"/>
          </a:xfrm>
        </p:grpSpPr>
        <p:sp>
          <p:nvSpPr>
            <p:cNvPr id="1098" name="Google Shape;1098;p7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4"/>
          <p:cNvGrpSpPr/>
          <p:nvPr/>
        </p:nvGrpSpPr>
        <p:grpSpPr>
          <a:xfrm>
            <a:off x="4453093" y="3102358"/>
            <a:ext cx="536180" cy="518047"/>
            <a:chOff x="3729467" y="2889422"/>
            <a:chExt cx="419153" cy="404977"/>
          </a:xfrm>
        </p:grpSpPr>
        <p:sp>
          <p:nvSpPr>
            <p:cNvPr id="1105" name="Google Shape;1105;p7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74"/>
          <p:cNvGrpSpPr/>
          <p:nvPr/>
        </p:nvGrpSpPr>
        <p:grpSpPr>
          <a:xfrm>
            <a:off x="1990126" y="3445787"/>
            <a:ext cx="965351" cy="134611"/>
            <a:chOff x="4411970" y="2962952"/>
            <a:chExt cx="706544" cy="104212"/>
          </a:xfrm>
        </p:grpSpPr>
        <p:sp>
          <p:nvSpPr>
            <p:cNvPr id="1113" name="Google Shape;1113;p7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74"/>
          <p:cNvGrpSpPr/>
          <p:nvPr/>
        </p:nvGrpSpPr>
        <p:grpSpPr>
          <a:xfrm>
            <a:off x="1990126" y="3041077"/>
            <a:ext cx="960158" cy="289172"/>
            <a:chOff x="4411970" y="2726085"/>
            <a:chExt cx="643107" cy="193659"/>
          </a:xfrm>
        </p:grpSpPr>
        <p:sp>
          <p:nvSpPr>
            <p:cNvPr id="1118" name="Google Shape;1118;p7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74"/>
          <p:cNvGrpSpPr/>
          <p:nvPr/>
        </p:nvGrpSpPr>
        <p:grpSpPr>
          <a:xfrm>
            <a:off x="998624" y="3295400"/>
            <a:ext cx="811503" cy="252584"/>
            <a:chOff x="4411970" y="4340222"/>
            <a:chExt cx="779467" cy="242683"/>
          </a:xfrm>
        </p:grpSpPr>
        <p:sp>
          <p:nvSpPr>
            <p:cNvPr id="1122" name="Google Shape;1122;p7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74"/>
          <p:cNvGrpSpPr/>
          <p:nvPr/>
        </p:nvGrpSpPr>
        <p:grpSpPr>
          <a:xfrm>
            <a:off x="1990126" y="2709308"/>
            <a:ext cx="965160" cy="216230"/>
            <a:chOff x="4411970" y="2468674"/>
            <a:chExt cx="747317" cy="167425"/>
          </a:xfrm>
        </p:grpSpPr>
        <p:sp>
          <p:nvSpPr>
            <p:cNvPr id="1126" name="Google Shape;1126;p7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74"/>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74"/>
          <p:cNvGrpSpPr/>
          <p:nvPr/>
        </p:nvGrpSpPr>
        <p:grpSpPr>
          <a:xfrm>
            <a:off x="997692" y="2334687"/>
            <a:ext cx="1959041" cy="208784"/>
            <a:chOff x="6336019" y="3733725"/>
            <a:chExt cx="2566206" cy="351310"/>
          </a:xfrm>
        </p:grpSpPr>
        <p:sp>
          <p:nvSpPr>
            <p:cNvPr id="1130" name="Google Shape;1130;p74"/>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4"/>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4"/>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4"/>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74"/>
          <p:cNvGrpSpPr/>
          <p:nvPr/>
        </p:nvGrpSpPr>
        <p:grpSpPr>
          <a:xfrm>
            <a:off x="1990126" y="3950602"/>
            <a:ext cx="946551" cy="153200"/>
            <a:chOff x="4404545" y="3301592"/>
            <a:chExt cx="782403" cy="129272"/>
          </a:xfrm>
        </p:grpSpPr>
        <p:sp>
          <p:nvSpPr>
            <p:cNvPr id="1135" name="Google Shape;1135;p7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4"/>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74"/>
          <p:cNvGrpSpPr/>
          <p:nvPr/>
        </p:nvGrpSpPr>
        <p:grpSpPr>
          <a:xfrm>
            <a:off x="1990126" y="3695937"/>
            <a:ext cx="962257" cy="139127"/>
            <a:chOff x="4411970" y="3131459"/>
            <a:chExt cx="710520" cy="117397"/>
          </a:xfrm>
        </p:grpSpPr>
        <p:sp>
          <p:nvSpPr>
            <p:cNvPr id="1138" name="Google Shape;1138;p7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40" name="Google Shape;1140;p74"/>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74"/>
          <p:cNvGrpSpPr/>
          <p:nvPr/>
        </p:nvGrpSpPr>
        <p:grpSpPr>
          <a:xfrm>
            <a:off x="990271" y="3621603"/>
            <a:ext cx="823838" cy="458988"/>
            <a:chOff x="4411970" y="1801825"/>
            <a:chExt cx="734586" cy="409262"/>
          </a:xfrm>
        </p:grpSpPr>
        <p:sp>
          <p:nvSpPr>
            <p:cNvPr id="1142" name="Google Shape;1142;p7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74"/>
          <p:cNvGrpSpPr/>
          <p:nvPr/>
        </p:nvGrpSpPr>
        <p:grpSpPr>
          <a:xfrm>
            <a:off x="3095243" y="2339173"/>
            <a:ext cx="521514" cy="521514"/>
            <a:chOff x="5681300" y="2527788"/>
            <a:chExt cx="805800" cy="805800"/>
          </a:xfrm>
        </p:grpSpPr>
        <p:sp>
          <p:nvSpPr>
            <p:cNvPr id="1145" name="Google Shape;1145;p74"/>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74"/>
          <p:cNvGrpSpPr/>
          <p:nvPr/>
        </p:nvGrpSpPr>
        <p:grpSpPr>
          <a:xfrm>
            <a:off x="3089483" y="3094865"/>
            <a:ext cx="533033" cy="533033"/>
            <a:chOff x="4049800" y="640400"/>
            <a:chExt cx="858900" cy="858900"/>
          </a:xfrm>
        </p:grpSpPr>
        <p:sp>
          <p:nvSpPr>
            <p:cNvPr id="1148" name="Google Shape;1148;p74"/>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4"/>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74"/>
          <p:cNvGrpSpPr/>
          <p:nvPr/>
        </p:nvGrpSpPr>
        <p:grpSpPr>
          <a:xfrm>
            <a:off x="3014966" y="3772543"/>
            <a:ext cx="682068" cy="682068"/>
            <a:chOff x="5080188" y="927900"/>
            <a:chExt cx="961200" cy="961200"/>
          </a:xfrm>
        </p:grpSpPr>
        <p:sp>
          <p:nvSpPr>
            <p:cNvPr id="1151" name="Google Shape;1151;p74"/>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4"/>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4"/>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4"/>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74"/>
          <p:cNvGrpSpPr/>
          <p:nvPr/>
        </p:nvGrpSpPr>
        <p:grpSpPr>
          <a:xfrm>
            <a:off x="4478465" y="3869234"/>
            <a:ext cx="505650" cy="504006"/>
            <a:chOff x="6039282" y="1042577"/>
            <a:chExt cx="734315" cy="731929"/>
          </a:xfrm>
        </p:grpSpPr>
        <p:sp>
          <p:nvSpPr>
            <p:cNvPr id="1160" name="Google Shape;1160;p7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4"/>
          <p:cNvGrpSpPr/>
          <p:nvPr/>
        </p:nvGrpSpPr>
        <p:grpSpPr>
          <a:xfrm>
            <a:off x="5091067" y="2298862"/>
            <a:ext cx="567744" cy="602136"/>
            <a:chOff x="1825800" y="1651625"/>
            <a:chExt cx="539989" cy="571775"/>
          </a:xfrm>
        </p:grpSpPr>
        <p:sp>
          <p:nvSpPr>
            <p:cNvPr id="1182" name="Google Shape;1182;p74"/>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4"/>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4"/>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74"/>
          <p:cNvGrpSpPr/>
          <p:nvPr/>
        </p:nvGrpSpPr>
        <p:grpSpPr>
          <a:xfrm>
            <a:off x="3765995" y="3855579"/>
            <a:ext cx="508123" cy="507955"/>
            <a:chOff x="1897577" y="2802432"/>
            <a:chExt cx="492176" cy="492014"/>
          </a:xfrm>
        </p:grpSpPr>
        <p:sp>
          <p:nvSpPr>
            <p:cNvPr id="1187" name="Google Shape;1187;p74"/>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4"/>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4"/>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4"/>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4"/>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4"/>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4"/>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4"/>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4"/>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4"/>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4"/>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4"/>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74"/>
          <p:cNvGrpSpPr/>
          <p:nvPr/>
        </p:nvGrpSpPr>
        <p:grpSpPr>
          <a:xfrm>
            <a:off x="997525" y="4169123"/>
            <a:ext cx="809227" cy="200842"/>
            <a:chOff x="2013045" y="4813233"/>
            <a:chExt cx="921986" cy="228854"/>
          </a:xfrm>
        </p:grpSpPr>
        <p:sp>
          <p:nvSpPr>
            <p:cNvPr id="1200" name="Google Shape;1200;p74"/>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4"/>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74"/>
          <p:cNvGrpSpPr/>
          <p:nvPr/>
        </p:nvGrpSpPr>
        <p:grpSpPr>
          <a:xfrm>
            <a:off x="1005985" y="2656004"/>
            <a:ext cx="792421" cy="269941"/>
            <a:chOff x="1046767" y="4756633"/>
            <a:chExt cx="859646" cy="292841"/>
          </a:xfrm>
        </p:grpSpPr>
        <p:sp>
          <p:nvSpPr>
            <p:cNvPr id="1203" name="Google Shape;1203;p74"/>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4"/>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4"/>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7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74"/>
          <p:cNvGrpSpPr/>
          <p:nvPr/>
        </p:nvGrpSpPr>
        <p:grpSpPr>
          <a:xfrm>
            <a:off x="7141841" y="2550562"/>
            <a:ext cx="166473" cy="141497"/>
            <a:chOff x="4660325" y="1866850"/>
            <a:chExt cx="68350" cy="58100"/>
          </a:xfrm>
        </p:grpSpPr>
        <p:sp>
          <p:nvSpPr>
            <p:cNvPr id="1211" name="Google Shape;1211;p7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74"/>
          <p:cNvGrpSpPr/>
          <p:nvPr/>
        </p:nvGrpSpPr>
        <p:grpSpPr>
          <a:xfrm>
            <a:off x="7451186" y="2576286"/>
            <a:ext cx="162515" cy="90049"/>
            <a:chOff x="4791775" y="1877500"/>
            <a:chExt cx="66725" cy="36975"/>
          </a:xfrm>
        </p:grpSpPr>
        <p:sp>
          <p:nvSpPr>
            <p:cNvPr id="1214" name="Google Shape;1214;p7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74"/>
          <p:cNvGrpSpPr/>
          <p:nvPr/>
        </p:nvGrpSpPr>
        <p:grpSpPr>
          <a:xfrm>
            <a:off x="7772899" y="2576286"/>
            <a:ext cx="144979" cy="90049"/>
            <a:chOff x="4923925" y="1877500"/>
            <a:chExt cx="59525" cy="36975"/>
          </a:xfrm>
        </p:grpSpPr>
        <p:sp>
          <p:nvSpPr>
            <p:cNvPr id="1217" name="Google Shape;1217;p7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74"/>
          <p:cNvGrpSpPr/>
          <p:nvPr/>
        </p:nvGrpSpPr>
        <p:grpSpPr>
          <a:xfrm>
            <a:off x="8067390" y="2558477"/>
            <a:ext cx="141447" cy="125667"/>
            <a:chOff x="5058450" y="1870100"/>
            <a:chExt cx="58075" cy="51600"/>
          </a:xfrm>
        </p:grpSpPr>
        <p:sp>
          <p:nvSpPr>
            <p:cNvPr id="1220" name="Google Shape;1220;p7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74"/>
          <p:cNvGrpSpPr/>
          <p:nvPr/>
        </p:nvGrpSpPr>
        <p:grpSpPr>
          <a:xfrm>
            <a:off x="7481905" y="2980885"/>
            <a:ext cx="101077" cy="107645"/>
            <a:chOff x="4811425" y="2065025"/>
            <a:chExt cx="41500" cy="44200"/>
          </a:xfrm>
        </p:grpSpPr>
        <p:sp>
          <p:nvSpPr>
            <p:cNvPr id="1223" name="Google Shape;1223;p7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74"/>
          <p:cNvGrpSpPr/>
          <p:nvPr/>
        </p:nvGrpSpPr>
        <p:grpSpPr>
          <a:xfrm>
            <a:off x="7774342" y="2981098"/>
            <a:ext cx="120867" cy="107218"/>
            <a:chOff x="4929875" y="2065025"/>
            <a:chExt cx="49625" cy="44025"/>
          </a:xfrm>
        </p:grpSpPr>
        <p:sp>
          <p:nvSpPr>
            <p:cNvPr id="1226" name="Google Shape;1226;p7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74"/>
          <p:cNvGrpSpPr/>
          <p:nvPr/>
        </p:nvGrpSpPr>
        <p:grpSpPr>
          <a:xfrm>
            <a:off x="8103011" y="2984112"/>
            <a:ext cx="70206" cy="101191"/>
            <a:chOff x="5083925" y="2066350"/>
            <a:chExt cx="28825" cy="41550"/>
          </a:xfrm>
        </p:grpSpPr>
        <p:sp>
          <p:nvSpPr>
            <p:cNvPr id="1229" name="Google Shape;1229;p7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74"/>
          <p:cNvGrpSpPr/>
          <p:nvPr/>
        </p:nvGrpSpPr>
        <p:grpSpPr>
          <a:xfrm>
            <a:off x="7134565" y="2999759"/>
            <a:ext cx="181026" cy="69896"/>
            <a:chOff x="4659775" y="2072775"/>
            <a:chExt cx="74325" cy="28700"/>
          </a:xfrm>
        </p:grpSpPr>
        <p:sp>
          <p:nvSpPr>
            <p:cNvPr id="1232" name="Google Shape;1232;p7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74"/>
          <p:cNvGrpSpPr/>
          <p:nvPr/>
        </p:nvGrpSpPr>
        <p:grpSpPr>
          <a:xfrm>
            <a:off x="8054421" y="2790324"/>
            <a:ext cx="167387" cy="89197"/>
            <a:chOff x="4662475" y="1976500"/>
            <a:chExt cx="68725" cy="36625"/>
          </a:xfrm>
        </p:grpSpPr>
        <p:sp>
          <p:nvSpPr>
            <p:cNvPr id="1236" name="Google Shape;1236;p7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 name="Google Shape;1239;p74"/>
          <p:cNvGrpSpPr/>
          <p:nvPr/>
        </p:nvGrpSpPr>
        <p:grpSpPr>
          <a:xfrm>
            <a:off x="7751326" y="2793764"/>
            <a:ext cx="166899" cy="82317"/>
            <a:chOff x="4920150" y="1977875"/>
            <a:chExt cx="68525" cy="33800"/>
          </a:xfrm>
        </p:grpSpPr>
        <p:sp>
          <p:nvSpPr>
            <p:cNvPr id="1240" name="Google Shape;1240;p7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74"/>
          <p:cNvGrpSpPr/>
          <p:nvPr/>
        </p:nvGrpSpPr>
        <p:grpSpPr>
          <a:xfrm>
            <a:off x="7162483" y="3197682"/>
            <a:ext cx="125190" cy="127859"/>
            <a:chOff x="4676550" y="2160575"/>
            <a:chExt cx="51400" cy="52500"/>
          </a:xfrm>
        </p:grpSpPr>
        <p:sp>
          <p:nvSpPr>
            <p:cNvPr id="1244" name="Google Shape;1244;p7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74"/>
          <p:cNvGrpSpPr/>
          <p:nvPr/>
        </p:nvGrpSpPr>
        <p:grpSpPr>
          <a:xfrm>
            <a:off x="7459741" y="3204714"/>
            <a:ext cx="145405" cy="113794"/>
            <a:chOff x="4768325" y="2163475"/>
            <a:chExt cx="59700" cy="46725"/>
          </a:xfrm>
        </p:grpSpPr>
        <p:sp>
          <p:nvSpPr>
            <p:cNvPr id="1248" name="Google Shape;1248;p7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6" name="Google Shape;1256;p74"/>
          <p:cNvGrpSpPr/>
          <p:nvPr/>
        </p:nvGrpSpPr>
        <p:grpSpPr>
          <a:xfrm>
            <a:off x="7476059" y="3459808"/>
            <a:ext cx="112768" cy="106853"/>
            <a:chOff x="4768575" y="2253950"/>
            <a:chExt cx="46300" cy="43875"/>
          </a:xfrm>
        </p:grpSpPr>
        <p:sp>
          <p:nvSpPr>
            <p:cNvPr id="1257" name="Google Shape;1257;p7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74"/>
          <p:cNvGrpSpPr/>
          <p:nvPr/>
        </p:nvGrpSpPr>
        <p:grpSpPr>
          <a:xfrm>
            <a:off x="7775682" y="3948834"/>
            <a:ext cx="118187" cy="146246"/>
            <a:chOff x="4960900" y="2433225"/>
            <a:chExt cx="48525" cy="60050"/>
          </a:xfrm>
        </p:grpSpPr>
        <p:sp>
          <p:nvSpPr>
            <p:cNvPr id="1260" name="Google Shape;1260;p7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74"/>
          <p:cNvGrpSpPr/>
          <p:nvPr/>
        </p:nvGrpSpPr>
        <p:grpSpPr>
          <a:xfrm>
            <a:off x="7464247" y="4212895"/>
            <a:ext cx="136394" cy="143810"/>
            <a:chOff x="4854075" y="2527625"/>
            <a:chExt cx="56000" cy="59050"/>
          </a:xfrm>
        </p:grpSpPr>
        <p:sp>
          <p:nvSpPr>
            <p:cNvPr id="1263" name="Google Shape;1263;p7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7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74"/>
          <p:cNvGrpSpPr/>
          <p:nvPr/>
        </p:nvGrpSpPr>
        <p:grpSpPr>
          <a:xfrm>
            <a:off x="8088458" y="3676639"/>
            <a:ext cx="99312" cy="160797"/>
            <a:chOff x="5059700" y="2334775"/>
            <a:chExt cx="40775" cy="66025"/>
          </a:xfrm>
        </p:grpSpPr>
        <p:sp>
          <p:nvSpPr>
            <p:cNvPr id="1269" name="Google Shape;1269;p7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74"/>
          <p:cNvGrpSpPr/>
          <p:nvPr/>
        </p:nvGrpSpPr>
        <p:grpSpPr>
          <a:xfrm>
            <a:off x="8045622" y="3941771"/>
            <a:ext cx="184984" cy="160371"/>
            <a:chOff x="5037700" y="2430325"/>
            <a:chExt cx="75950" cy="65850"/>
          </a:xfrm>
        </p:grpSpPr>
        <p:sp>
          <p:nvSpPr>
            <p:cNvPr id="1279" name="Google Shape;1279;p7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74"/>
          <p:cNvGrpSpPr/>
          <p:nvPr/>
        </p:nvGrpSpPr>
        <p:grpSpPr>
          <a:xfrm>
            <a:off x="7465128" y="3708223"/>
            <a:ext cx="173014" cy="97629"/>
            <a:chOff x="4756975" y="2341800"/>
            <a:chExt cx="91975" cy="51925"/>
          </a:xfrm>
        </p:grpSpPr>
        <p:sp>
          <p:nvSpPr>
            <p:cNvPr id="1282" name="Google Shape;1282;p7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74"/>
          <p:cNvGrpSpPr/>
          <p:nvPr/>
        </p:nvGrpSpPr>
        <p:grpSpPr>
          <a:xfrm>
            <a:off x="7732065" y="4196920"/>
            <a:ext cx="212497" cy="175761"/>
            <a:chOff x="4943575" y="2516350"/>
            <a:chExt cx="98675" cy="81700"/>
          </a:xfrm>
        </p:grpSpPr>
        <p:sp>
          <p:nvSpPr>
            <p:cNvPr id="1303" name="Google Shape;1303;p7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7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4"/>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4"/>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grpSp>
        <p:nvGrpSpPr>
          <p:cNvPr id="1390" name="Google Shape;1390;p75"/>
          <p:cNvGrpSpPr/>
          <p:nvPr/>
        </p:nvGrpSpPr>
        <p:grpSpPr>
          <a:xfrm>
            <a:off x="745571" y="1168666"/>
            <a:ext cx="2492868" cy="1379876"/>
            <a:chOff x="2654821" y="2311071"/>
            <a:chExt cx="2279715" cy="1262120"/>
          </a:xfrm>
        </p:grpSpPr>
        <p:grpSp>
          <p:nvGrpSpPr>
            <p:cNvPr id="1391" name="Google Shape;1391;p75"/>
            <p:cNvGrpSpPr/>
            <p:nvPr/>
          </p:nvGrpSpPr>
          <p:grpSpPr>
            <a:xfrm>
              <a:off x="4034269" y="2840745"/>
              <a:ext cx="40212" cy="36437"/>
              <a:chOff x="4293400" y="2574725"/>
              <a:chExt cx="84425" cy="80100"/>
            </a:xfrm>
          </p:grpSpPr>
          <p:sp>
            <p:nvSpPr>
              <p:cNvPr id="1392" name="Google Shape;1392;p7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93" name="Google Shape;1393;p7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75"/>
            <p:cNvGrpSpPr/>
            <p:nvPr/>
          </p:nvGrpSpPr>
          <p:grpSpPr>
            <a:xfrm>
              <a:off x="3894606" y="2334874"/>
              <a:ext cx="913198" cy="518984"/>
              <a:chOff x="4000175" y="1462675"/>
              <a:chExt cx="1917275" cy="1140875"/>
            </a:xfrm>
          </p:grpSpPr>
          <p:sp>
            <p:nvSpPr>
              <p:cNvPr id="1395" name="Google Shape;1395;p7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96" name="Google Shape;1396;p75"/>
              <p:cNvGrpSpPr/>
              <p:nvPr/>
            </p:nvGrpSpPr>
            <p:grpSpPr>
              <a:xfrm>
                <a:off x="4000175" y="1462675"/>
                <a:ext cx="1917275" cy="1140875"/>
                <a:chOff x="4000175" y="1462675"/>
                <a:chExt cx="1917275" cy="1140875"/>
              </a:xfrm>
            </p:grpSpPr>
            <p:sp>
              <p:nvSpPr>
                <p:cNvPr id="1397" name="Google Shape;1397;p7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98" name="Google Shape;1398;p7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02" name="Google Shape;1402;p7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3" name="Google Shape;1403;p75"/>
            <p:cNvGrpSpPr/>
            <p:nvPr/>
          </p:nvGrpSpPr>
          <p:grpSpPr>
            <a:xfrm>
              <a:off x="3875768" y="2846704"/>
              <a:ext cx="44796" cy="47366"/>
              <a:chOff x="3960625" y="2587825"/>
              <a:chExt cx="94050" cy="104125"/>
            </a:xfrm>
          </p:grpSpPr>
          <p:sp>
            <p:nvSpPr>
              <p:cNvPr id="1404" name="Google Shape;1404;p7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05" name="Google Shape;1405;p7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75"/>
            <p:cNvGrpSpPr/>
            <p:nvPr/>
          </p:nvGrpSpPr>
          <p:grpSpPr>
            <a:xfrm>
              <a:off x="3782759" y="2807162"/>
              <a:ext cx="82686" cy="85487"/>
              <a:chOff x="3765350" y="2500900"/>
              <a:chExt cx="173600" cy="187925"/>
            </a:xfrm>
          </p:grpSpPr>
          <p:sp>
            <p:nvSpPr>
              <p:cNvPr id="1407" name="Google Shape;1407;p7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08" name="Google Shape;1408;p7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75"/>
            <p:cNvGrpSpPr/>
            <p:nvPr/>
          </p:nvGrpSpPr>
          <p:grpSpPr>
            <a:xfrm>
              <a:off x="3775674" y="2798496"/>
              <a:ext cx="40545" cy="23564"/>
              <a:chOff x="3750475" y="2481850"/>
              <a:chExt cx="85125" cy="51800"/>
            </a:xfrm>
          </p:grpSpPr>
          <p:sp>
            <p:nvSpPr>
              <p:cNvPr id="1414" name="Google Shape;1414;p7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16" name="Google Shape;1416;p75"/>
            <p:cNvGrpSpPr/>
            <p:nvPr/>
          </p:nvGrpSpPr>
          <p:grpSpPr>
            <a:xfrm>
              <a:off x="3716946" y="2776024"/>
              <a:ext cx="81971" cy="76912"/>
              <a:chOff x="3627175" y="2432450"/>
              <a:chExt cx="172100" cy="169075"/>
            </a:xfrm>
          </p:grpSpPr>
          <p:sp>
            <p:nvSpPr>
              <p:cNvPr id="1417" name="Google Shape;1417;p7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19" name="Google Shape;1419;p7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20" name="Google Shape;1420;p75"/>
            <p:cNvGrpSpPr/>
            <p:nvPr/>
          </p:nvGrpSpPr>
          <p:grpSpPr>
            <a:xfrm>
              <a:off x="3685682" y="2845624"/>
              <a:ext cx="29311" cy="45055"/>
              <a:chOff x="3561536" y="2585450"/>
              <a:chExt cx="61539" cy="99045"/>
            </a:xfrm>
          </p:grpSpPr>
          <p:sp>
            <p:nvSpPr>
              <p:cNvPr id="1421" name="Google Shape;1421;p7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23" name="Google Shape;1423;p75"/>
            <p:cNvGrpSpPr/>
            <p:nvPr/>
          </p:nvGrpSpPr>
          <p:grpSpPr>
            <a:xfrm>
              <a:off x="3849905" y="2572252"/>
              <a:ext cx="74339" cy="119559"/>
              <a:chOff x="3906325" y="1984500"/>
              <a:chExt cx="156075" cy="262825"/>
            </a:xfrm>
          </p:grpSpPr>
          <p:sp>
            <p:nvSpPr>
              <p:cNvPr id="1424" name="Google Shape;1424;p7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25" name="Google Shape;1425;p7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75"/>
            <p:cNvGrpSpPr/>
            <p:nvPr/>
          </p:nvGrpSpPr>
          <p:grpSpPr>
            <a:xfrm>
              <a:off x="2654821" y="2414345"/>
              <a:ext cx="667570" cy="558731"/>
              <a:chOff x="1397225" y="1637375"/>
              <a:chExt cx="1401575" cy="1228250"/>
            </a:xfrm>
          </p:grpSpPr>
          <p:sp>
            <p:nvSpPr>
              <p:cNvPr id="1427" name="Google Shape;1427;p7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28" name="Google Shape;1428;p75"/>
              <p:cNvGrpSpPr/>
              <p:nvPr/>
            </p:nvGrpSpPr>
            <p:grpSpPr>
              <a:xfrm>
                <a:off x="1397225" y="1637375"/>
                <a:ext cx="1398775" cy="1228250"/>
                <a:chOff x="1397225" y="1637375"/>
                <a:chExt cx="1398775" cy="1228250"/>
              </a:xfrm>
            </p:grpSpPr>
            <p:sp>
              <p:nvSpPr>
                <p:cNvPr id="1429" name="Google Shape;1429;p7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1" name="Google Shape;1431;p75"/>
            <p:cNvGrpSpPr/>
            <p:nvPr/>
          </p:nvGrpSpPr>
          <p:grpSpPr>
            <a:xfrm>
              <a:off x="3230417" y="3103734"/>
              <a:ext cx="282982" cy="280332"/>
              <a:chOff x="2605700" y="3152850"/>
              <a:chExt cx="594125" cy="616250"/>
            </a:xfrm>
          </p:grpSpPr>
          <p:sp>
            <p:nvSpPr>
              <p:cNvPr id="1432" name="Google Shape;1432;p7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33" name="Google Shape;1433;p7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34" name="Google Shape;1434;p75"/>
            <p:cNvGrpSpPr/>
            <p:nvPr/>
          </p:nvGrpSpPr>
          <p:grpSpPr>
            <a:xfrm>
              <a:off x="3265985" y="3226989"/>
              <a:ext cx="87151" cy="346202"/>
              <a:chOff x="2680375" y="3423800"/>
              <a:chExt cx="182975" cy="761050"/>
            </a:xfrm>
          </p:grpSpPr>
          <p:sp>
            <p:nvSpPr>
              <p:cNvPr id="1435" name="Google Shape;1435;p7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36" name="Google Shape;1436;p7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75"/>
            <p:cNvGrpSpPr/>
            <p:nvPr/>
          </p:nvGrpSpPr>
          <p:grpSpPr>
            <a:xfrm>
              <a:off x="3855466" y="3289811"/>
              <a:ext cx="112514" cy="94210"/>
              <a:chOff x="3918000" y="3561900"/>
              <a:chExt cx="236225" cy="207100"/>
            </a:xfrm>
          </p:grpSpPr>
          <p:sp>
            <p:nvSpPr>
              <p:cNvPr id="1438" name="Google Shape;1438;p7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39" name="Google Shape;1439;p7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7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43" name="Google Shape;1443;p75"/>
            <p:cNvGrpSpPr/>
            <p:nvPr/>
          </p:nvGrpSpPr>
          <p:grpSpPr>
            <a:xfrm>
              <a:off x="2905224" y="2311071"/>
              <a:ext cx="596721" cy="528992"/>
              <a:chOff x="1922950" y="1410350"/>
              <a:chExt cx="1252825" cy="1162875"/>
            </a:xfrm>
          </p:grpSpPr>
          <p:sp>
            <p:nvSpPr>
              <p:cNvPr id="1444" name="Google Shape;1444;p7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460" name="Google Shape;1460;p7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80" name="Google Shape;1480;p7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81" name="Google Shape;1481;p7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2" name="Google Shape;1482;p75"/>
            <p:cNvGrpSpPr/>
            <p:nvPr/>
          </p:nvGrpSpPr>
          <p:grpSpPr>
            <a:xfrm>
              <a:off x="3280929" y="3294542"/>
              <a:ext cx="109894" cy="272224"/>
              <a:chOff x="2711750" y="3572300"/>
              <a:chExt cx="230725" cy="598425"/>
            </a:xfrm>
          </p:grpSpPr>
          <p:sp>
            <p:nvSpPr>
              <p:cNvPr id="1483" name="Google Shape;1483;p7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5" name="Google Shape;1485;p7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6" name="Google Shape;1486;p75"/>
            <p:cNvGrpSpPr/>
            <p:nvPr/>
          </p:nvGrpSpPr>
          <p:grpSpPr>
            <a:xfrm>
              <a:off x="3790439" y="2408636"/>
              <a:ext cx="73017" cy="75684"/>
              <a:chOff x="3781475" y="1624825"/>
              <a:chExt cx="153300" cy="166375"/>
            </a:xfrm>
          </p:grpSpPr>
          <p:sp>
            <p:nvSpPr>
              <p:cNvPr id="1487" name="Google Shape;1487;p7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1" name="Google Shape;1491;p7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8" name="Google Shape;1498;p75"/>
            <p:cNvGrpSpPr/>
            <p:nvPr/>
          </p:nvGrpSpPr>
          <p:grpSpPr>
            <a:xfrm>
              <a:off x="4403342" y="3107749"/>
              <a:ext cx="316680" cy="101374"/>
              <a:chOff x="5068275" y="3161675"/>
              <a:chExt cx="664875" cy="222850"/>
            </a:xfrm>
          </p:grpSpPr>
          <p:sp>
            <p:nvSpPr>
              <p:cNvPr id="1499" name="Google Shape;1499;p7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3" name="Google Shape;1503;p7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2" name="Google Shape;1532;p75"/>
            <p:cNvGrpSpPr/>
            <p:nvPr/>
          </p:nvGrpSpPr>
          <p:grpSpPr>
            <a:xfrm>
              <a:off x="3697513" y="2707266"/>
              <a:ext cx="59549" cy="79733"/>
              <a:chOff x="3586375" y="2281300"/>
              <a:chExt cx="125025" cy="175275"/>
            </a:xfrm>
          </p:grpSpPr>
          <p:sp>
            <p:nvSpPr>
              <p:cNvPr id="1533" name="Google Shape;1533;p7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5" name="Google Shape;1535;p7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6" name="Google Shape;1536;p75"/>
            <p:cNvGrpSpPr/>
            <p:nvPr/>
          </p:nvGrpSpPr>
          <p:grpSpPr>
            <a:xfrm>
              <a:off x="4513224" y="3221724"/>
              <a:ext cx="274563" cy="280321"/>
              <a:chOff x="5298975" y="3412225"/>
              <a:chExt cx="576450" cy="616225"/>
            </a:xfrm>
          </p:grpSpPr>
          <p:sp>
            <p:nvSpPr>
              <p:cNvPr id="1537" name="Google Shape;1537;p7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8" name="Google Shape;1538;p7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75"/>
            <p:cNvGrpSpPr/>
            <p:nvPr/>
          </p:nvGrpSpPr>
          <p:grpSpPr>
            <a:xfrm>
              <a:off x="4824403" y="3421846"/>
              <a:ext cx="110132" cy="130647"/>
              <a:chOff x="5952300" y="3852150"/>
              <a:chExt cx="231225" cy="287200"/>
            </a:xfrm>
          </p:grpSpPr>
          <p:sp>
            <p:nvSpPr>
              <p:cNvPr id="1540" name="Google Shape;1540;p7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2" name="Google Shape;1542;p7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0" name="Google Shape;1550;p75"/>
            <p:cNvGrpSpPr/>
            <p:nvPr/>
          </p:nvGrpSpPr>
          <p:grpSpPr>
            <a:xfrm>
              <a:off x="4295710" y="3079670"/>
              <a:ext cx="14968" cy="27135"/>
              <a:chOff x="4842300" y="3099950"/>
              <a:chExt cx="31425" cy="59650"/>
            </a:xfrm>
          </p:grpSpPr>
          <p:sp>
            <p:nvSpPr>
              <p:cNvPr id="1551" name="Google Shape;1551;p7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5" name="Google Shape;1555;p7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3" name="Google Shape;1563;p75"/>
            <p:cNvGrpSpPr/>
            <p:nvPr/>
          </p:nvGrpSpPr>
          <p:grpSpPr>
            <a:xfrm>
              <a:off x="3831056" y="2816010"/>
              <a:ext cx="37378" cy="27612"/>
              <a:chOff x="3866750" y="2520350"/>
              <a:chExt cx="78475" cy="60700"/>
            </a:xfrm>
          </p:grpSpPr>
          <p:sp>
            <p:nvSpPr>
              <p:cNvPr id="1564" name="Google Shape;1564;p7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8" name="Google Shape;1568;p7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85" name="Google Shape;1585;p7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97" name="Google Shape;1597;p7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75"/>
            <p:cNvGrpSpPr/>
            <p:nvPr/>
          </p:nvGrpSpPr>
          <p:grpSpPr>
            <a:xfrm>
              <a:off x="3632736" y="3051591"/>
              <a:ext cx="63288" cy="45217"/>
              <a:chOff x="3450375" y="3038225"/>
              <a:chExt cx="132875" cy="99400"/>
            </a:xfrm>
          </p:grpSpPr>
          <p:sp>
            <p:nvSpPr>
              <p:cNvPr id="1611" name="Google Shape;1611;p7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3" name="Google Shape;1613;p7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22" name="Google Shape;1622;p7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32" name="Google Shape;1632;p7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8" name="Google Shape;1638;p7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75"/>
          <p:cNvGrpSpPr/>
          <p:nvPr/>
        </p:nvGrpSpPr>
        <p:grpSpPr>
          <a:xfrm>
            <a:off x="3554131" y="1233340"/>
            <a:ext cx="2078182" cy="1366558"/>
            <a:chOff x="235800" y="830650"/>
            <a:chExt cx="6978450" cy="4588844"/>
          </a:xfrm>
        </p:grpSpPr>
        <p:sp>
          <p:nvSpPr>
            <p:cNvPr id="1649" name="Google Shape;1649;p75"/>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5"/>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5"/>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5"/>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5"/>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5"/>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75"/>
          <p:cNvGrpSpPr/>
          <p:nvPr/>
        </p:nvGrpSpPr>
        <p:grpSpPr>
          <a:xfrm>
            <a:off x="742628" y="3064442"/>
            <a:ext cx="2622876" cy="1333540"/>
            <a:chOff x="238125" y="1038125"/>
            <a:chExt cx="7146800" cy="3633625"/>
          </a:xfrm>
        </p:grpSpPr>
        <p:sp>
          <p:nvSpPr>
            <p:cNvPr id="1656" name="Google Shape;1656;p7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75"/>
          <p:cNvGrpSpPr/>
          <p:nvPr/>
        </p:nvGrpSpPr>
        <p:grpSpPr>
          <a:xfrm>
            <a:off x="5857556" y="1206552"/>
            <a:ext cx="2590840" cy="1380235"/>
            <a:chOff x="233350" y="949250"/>
            <a:chExt cx="7137300" cy="3802300"/>
          </a:xfrm>
        </p:grpSpPr>
        <p:sp>
          <p:nvSpPr>
            <p:cNvPr id="3229" name="Google Shape;3229;p7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75"/>
          <p:cNvGrpSpPr/>
          <p:nvPr/>
        </p:nvGrpSpPr>
        <p:grpSpPr>
          <a:xfrm>
            <a:off x="7671985" y="3251325"/>
            <a:ext cx="104231" cy="320340"/>
            <a:chOff x="7564426" y="3224343"/>
            <a:chExt cx="119985" cy="368801"/>
          </a:xfrm>
        </p:grpSpPr>
        <p:sp>
          <p:nvSpPr>
            <p:cNvPr id="3281" name="Google Shape;3281;p7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75"/>
          <p:cNvGrpSpPr/>
          <p:nvPr/>
        </p:nvGrpSpPr>
        <p:grpSpPr>
          <a:xfrm>
            <a:off x="7371473" y="3245427"/>
            <a:ext cx="189489" cy="332132"/>
            <a:chOff x="8370831" y="3202002"/>
            <a:chExt cx="218129" cy="382376"/>
          </a:xfrm>
        </p:grpSpPr>
        <p:sp>
          <p:nvSpPr>
            <p:cNvPr id="3284" name="Google Shape;3284;p7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75"/>
          <p:cNvGrpSpPr/>
          <p:nvPr/>
        </p:nvGrpSpPr>
        <p:grpSpPr>
          <a:xfrm>
            <a:off x="8094863" y="3656559"/>
            <a:ext cx="309429" cy="267000"/>
            <a:chOff x="6742064" y="3750480"/>
            <a:chExt cx="399315" cy="344560"/>
          </a:xfrm>
        </p:grpSpPr>
        <p:sp>
          <p:nvSpPr>
            <p:cNvPr id="3287" name="Google Shape;3287;p7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75"/>
          <p:cNvGrpSpPr/>
          <p:nvPr/>
        </p:nvGrpSpPr>
        <p:grpSpPr>
          <a:xfrm>
            <a:off x="7633882" y="4007606"/>
            <a:ext cx="180437" cy="281608"/>
            <a:chOff x="7248525" y="3739696"/>
            <a:chExt cx="230531" cy="359790"/>
          </a:xfrm>
        </p:grpSpPr>
        <p:sp>
          <p:nvSpPr>
            <p:cNvPr id="3290" name="Google Shape;3290;p7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2" name="Google Shape;3292;p75"/>
          <p:cNvGrpSpPr/>
          <p:nvPr/>
        </p:nvGrpSpPr>
        <p:grpSpPr>
          <a:xfrm>
            <a:off x="7879801" y="3650830"/>
            <a:ext cx="162896" cy="278710"/>
            <a:chOff x="7601242" y="3729267"/>
            <a:chExt cx="222566" cy="380803"/>
          </a:xfrm>
        </p:grpSpPr>
        <p:sp>
          <p:nvSpPr>
            <p:cNvPr id="3293" name="Google Shape;3293;p7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5" name="Google Shape;3295;p75"/>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6" name="Google Shape;3296;p75"/>
          <p:cNvGrpSpPr/>
          <p:nvPr/>
        </p:nvGrpSpPr>
        <p:grpSpPr>
          <a:xfrm>
            <a:off x="7369446" y="3651971"/>
            <a:ext cx="193543" cy="275990"/>
            <a:chOff x="8304647" y="3738687"/>
            <a:chExt cx="225076" cy="320956"/>
          </a:xfrm>
        </p:grpSpPr>
        <p:sp>
          <p:nvSpPr>
            <p:cNvPr id="3297" name="Google Shape;3297;p7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75"/>
          <p:cNvGrpSpPr/>
          <p:nvPr/>
        </p:nvGrpSpPr>
        <p:grpSpPr>
          <a:xfrm>
            <a:off x="7641939" y="3651971"/>
            <a:ext cx="178492" cy="275990"/>
            <a:chOff x="8615101" y="3738687"/>
            <a:chExt cx="207573" cy="320956"/>
          </a:xfrm>
        </p:grpSpPr>
        <p:sp>
          <p:nvSpPr>
            <p:cNvPr id="3301" name="Google Shape;3301;p7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4" name="Google Shape;3304;p75"/>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5" name="Google Shape;3305;p75"/>
          <p:cNvGrpSpPr/>
          <p:nvPr/>
        </p:nvGrpSpPr>
        <p:grpSpPr>
          <a:xfrm>
            <a:off x="6036644" y="3773459"/>
            <a:ext cx="557670" cy="511283"/>
            <a:chOff x="6015419" y="3716859"/>
            <a:chExt cx="557671" cy="511283"/>
          </a:xfrm>
        </p:grpSpPr>
        <p:sp>
          <p:nvSpPr>
            <p:cNvPr id="3306" name="Google Shape;3306;p7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7" name="Google Shape;3307;p75"/>
            <p:cNvGrpSpPr/>
            <p:nvPr/>
          </p:nvGrpSpPr>
          <p:grpSpPr>
            <a:xfrm>
              <a:off x="6036094" y="3716980"/>
              <a:ext cx="529860" cy="510468"/>
              <a:chOff x="6036094" y="3716980"/>
              <a:chExt cx="529860" cy="510468"/>
            </a:xfrm>
          </p:grpSpPr>
          <p:sp>
            <p:nvSpPr>
              <p:cNvPr id="3308" name="Google Shape;3308;p7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8" name="Google Shape;3318;p75"/>
          <p:cNvGrpSpPr/>
          <p:nvPr/>
        </p:nvGrpSpPr>
        <p:grpSpPr>
          <a:xfrm>
            <a:off x="6665529" y="3130228"/>
            <a:ext cx="576302" cy="511871"/>
            <a:chOff x="6644304" y="3073628"/>
            <a:chExt cx="576302" cy="511871"/>
          </a:xfrm>
        </p:grpSpPr>
        <p:sp>
          <p:nvSpPr>
            <p:cNvPr id="3319" name="Google Shape;3319;p7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0" name="Google Shape;3320;p75"/>
            <p:cNvGrpSpPr/>
            <p:nvPr/>
          </p:nvGrpSpPr>
          <p:grpSpPr>
            <a:xfrm>
              <a:off x="6712169" y="3085440"/>
              <a:ext cx="481622" cy="494913"/>
              <a:chOff x="6712169" y="3085440"/>
              <a:chExt cx="481622" cy="494913"/>
            </a:xfrm>
          </p:grpSpPr>
          <p:sp>
            <p:nvSpPr>
              <p:cNvPr id="3321" name="Google Shape;3321;p7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7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9" name="Google Shape;3329;p75"/>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0" name="Google Shape;3330;p75"/>
          <p:cNvGrpSpPr/>
          <p:nvPr/>
        </p:nvGrpSpPr>
        <p:grpSpPr>
          <a:xfrm>
            <a:off x="6673379" y="3773223"/>
            <a:ext cx="560631" cy="511352"/>
            <a:chOff x="6652154" y="3716623"/>
            <a:chExt cx="560631" cy="511352"/>
          </a:xfrm>
        </p:grpSpPr>
        <p:sp>
          <p:nvSpPr>
            <p:cNvPr id="3331" name="Google Shape;3331;p7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2" name="Google Shape;3332;p75"/>
            <p:cNvGrpSpPr/>
            <p:nvPr/>
          </p:nvGrpSpPr>
          <p:grpSpPr>
            <a:xfrm>
              <a:off x="6669657" y="3716715"/>
              <a:ext cx="466779" cy="464290"/>
              <a:chOff x="6669657" y="3716715"/>
              <a:chExt cx="466779" cy="464290"/>
            </a:xfrm>
          </p:grpSpPr>
          <p:sp>
            <p:nvSpPr>
              <p:cNvPr id="3333" name="Google Shape;3333;p7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6" name="Google Shape;3346;p75"/>
          <p:cNvGrpSpPr/>
          <p:nvPr/>
        </p:nvGrpSpPr>
        <p:grpSpPr>
          <a:xfrm>
            <a:off x="7867470" y="4054631"/>
            <a:ext cx="187557" cy="187557"/>
            <a:chOff x="8565775" y="671075"/>
            <a:chExt cx="441000" cy="441000"/>
          </a:xfrm>
        </p:grpSpPr>
        <p:sp>
          <p:nvSpPr>
            <p:cNvPr id="3347" name="Google Shape;3347;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9" name="Google Shape;3349;p75"/>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5"/>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1" name="Google Shape;3351;p75"/>
          <p:cNvGrpSpPr/>
          <p:nvPr/>
        </p:nvGrpSpPr>
        <p:grpSpPr>
          <a:xfrm>
            <a:off x="6021325" y="3132850"/>
            <a:ext cx="587871" cy="512373"/>
            <a:chOff x="6000100" y="3076250"/>
            <a:chExt cx="587871" cy="512373"/>
          </a:xfrm>
        </p:grpSpPr>
        <p:sp>
          <p:nvSpPr>
            <p:cNvPr id="3352" name="Google Shape;3352;p7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3" name="Google Shape;3353;p75"/>
            <p:cNvGrpSpPr/>
            <p:nvPr/>
          </p:nvGrpSpPr>
          <p:grpSpPr>
            <a:xfrm>
              <a:off x="6031360" y="3076713"/>
              <a:ext cx="539107" cy="480965"/>
              <a:chOff x="6031360" y="3076713"/>
              <a:chExt cx="539107" cy="480965"/>
            </a:xfrm>
          </p:grpSpPr>
          <p:sp>
            <p:nvSpPr>
              <p:cNvPr id="3354" name="Google Shape;3354;p7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1" name="Google Shape;3361;p75"/>
          <p:cNvGrpSpPr/>
          <p:nvPr/>
        </p:nvGrpSpPr>
        <p:grpSpPr>
          <a:xfrm>
            <a:off x="3597785" y="3065882"/>
            <a:ext cx="2241344" cy="1330656"/>
            <a:chOff x="3597785" y="3065882"/>
            <a:chExt cx="2241344" cy="1330656"/>
          </a:xfrm>
        </p:grpSpPr>
        <p:grpSp>
          <p:nvGrpSpPr>
            <p:cNvPr id="3362" name="Google Shape;3362;p75"/>
            <p:cNvGrpSpPr/>
            <p:nvPr/>
          </p:nvGrpSpPr>
          <p:grpSpPr>
            <a:xfrm>
              <a:off x="5296908" y="3937355"/>
              <a:ext cx="143198" cy="32380"/>
              <a:chOff x="5296908" y="3937355"/>
              <a:chExt cx="143198" cy="32380"/>
            </a:xfrm>
          </p:grpSpPr>
          <p:sp>
            <p:nvSpPr>
              <p:cNvPr id="3363" name="Google Shape;3363;p75"/>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4" name="Google Shape;3364;p75"/>
              <p:cNvGrpSpPr/>
              <p:nvPr/>
            </p:nvGrpSpPr>
            <p:grpSpPr>
              <a:xfrm>
                <a:off x="5402331" y="3937355"/>
                <a:ext cx="37776" cy="32380"/>
                <a:chOff x="5402331" y="3937355"/>
                <a:chExt cx="37776" cy="32380"/>
              </a:xfrm>
            </p:grpSpPr>
            <p:sp>
              <p:nvSpPr>
                <p:cNvPr id="3365" name="Google Shape;3365;p75"/>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5"/>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75"/>
              <p:cNvGrpSpPr/>
              <p:nvPr/>
            </p:nvGrpSpPr>
            <p:grpSpPr>
              <a:xfrm>
                <a:off x="5296908" y="3937355"/>
                <a:ext cx="37783" cy="32380"/>
                <a:chOff x="5296908" y="3937355"/>
                <a:chExt cx="37783" cy="32380"/>
              </a:xfrm>
            </p:grpSpPr>
            <p:sp>
              <p:nvSpPr>
                <p:cNvPr id="3368" name="Google Shape;3368;p75"/>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5"/>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0" name="Google Shape;3370;p75"/>
            <p:cNvGrpSpPr/>
            <p:nvPr/>
          </p:nvGrpSpPr>
          <p:grpSpPr>
            <a:xfrm>
              <a:off x="4724163" y="3119631"/>
              <a:ext cx="120838" cy="84218"/>
              <a:chOff x="4724163" y="3119631"/>
              <a:chExt cx="120838" cy="84218"/>
            </a:xfrm>
          </p:grpSpPr>
          <p:grpSp>
            <p:nvGrpSpPr>
              <p:cNvPr id="3371" name="Google Shape;3371;p75"/>
              <p:cNvGrpSpPr/>
              <p:nvPr/>
            </p:nvGrpSpPr>
            <p:grpSpPr>
              <a:xfrm>
                <a:off x="4746712" y="3132773"/>
                <a:ext cx="86869" cy="56424"/>
                <a:chOff x="4746712" y="3132773"/>
                <a:chExt cx="86869" cy="56424"/>
              </a:xfrm>
            </p:grpSpPr>
            <p:sp>
              <p:nvSpPr>
                <p:cNvPr id="3372" name="Google Shape;3372;p75"/>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5"/>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75"/>
              <p:cNvGrpSpPr/>
              <p:nvPr/>
            </p:nvGrpSpPr>
            <p:grpSpPr>
              <a:xfrm>
                <a:off x="4773634" y="3143336"/>
                <a:ext cx="37776" cy="32451"/>
                <a:chOff x="4773634" y="3143336"/>
                <a:chExt cx="37776" cy="32451"/>
              </a:xfrm>
            </p:grpSpPr>
            <p:sp>
              <p:nvSpPr>
                <p:cNvPr id="3375" name="Google Shape;3375;p75"/>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5"/>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75"/>
              <p:cNvGrpSpPr/>
              <p:nvPr/>
            </p:nvGrpSpPr>
            <p:grpSpPr>
              <a:xfrm>
                <a:off x="4724163" y="3131248"/>
                <a:ext cx="37776" cy="32459"/>
                <a:chOff x="4724163" y="3131248"/>
                <a:chExt cx="37776" cy="32459"/>
              </a:xfrm>
            </p:grpSpPr>
            <p:sp>
              <p:nvSpPr>
                <p:cNvPr id="3378" name="Google Shape;3378;p75"/>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5"/>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75"/>
              <p:cNvGrpSpPr/>
              <p:nvPr/>
            </p:nvGrpSpPr>
            <p:grpSpPr>
              <a:xfrm>
                <a:off x="4755081" y="3176054"/>
                <a:ext cx="32357" cy="27795"/>
                <a:chOff x="4755081" y="3176054"/>
                <a:chExt cx="32357" cy="27795"/>
              </a:xfrm>
            </p:grpSpPr>
            <p:sp>
              <p:nvSpPr>
                <p:cNvPr id="3381" name="Google Shape;3381;p75"/>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5"/>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75"/>
              <p:cNvGrpSpPr/>
              <p:nvPr/>
            </p:nvGrpSpPr>
            <p:grpSpPr>
              <a:xfrm>
                <a:off x="4812550" y="3119631"/>
                <a:ext cx="32451" cy="27803"/>
                <a:chOff x="4812550" y="3119631"/>
                <a:chExt cx="32451" cy="27803"/>
              </a:xfrm>
            </p:grpSpPr>
            <p:sp>
              <p:nvSpPr>
                <p:cNvPr id="3384" name="Google Shape;3384;p75"/>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5"/>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6" name="Google Shape;3386;p75"/>
            <p:cNvGrpSpPr/>
            <p:nvPr/>
          </p:nvGrpSpPr>
          <p:grpSpPr>
            <a:xfrm>
              <a:off x="5382826" y="4027197"/>
              <a:ext cx="268967" cy="250422"/>
              <a:chOff x="5382826" y="4027197"/>
              <a:chExt cx="268967" cy="250422"/>
            </a:xfrm>
          </p:grpSpPr>
          <p:grpSp>
            <p:nvGrpSpPr>
              <p:cNvPr id="3387" name="Google Shape;3387;p75"/>
              <p:cNvGrpSpPr/>
              <p:nvPr/>
            </p:nvGrpSpPr>
            <p:grpSpPr>
              <a:xfrm>
                <a:off x="5405280" y="4042510"/>
                <a:ext cx="237570" cy="218647"/>
                <a:chOff x="5405280" y="4042510"/>
                <a:chExt cx="237570" cy="218647"/>
              </a:xfrm>
            </p:grpSpPr>
            <p:sp>
              <p:nvSpPr>
                <p:cNvPr id="3388" name="Google Shape;3388;p75"/>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5"/>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5"/>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5"/>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5"/>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5"/>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75"/>
              <p:cNvGrpSpPr/>
              <p:nvPr/>
            </p:nvGrpSpPr>
            <p:grpSpPr>
              <a:xfrm>
                <a:off x="5382826" y="4125549"/>
                <a:ext cx="37776" cy="32380"/>
                <a:chOff x="5382826" y="4125549"/>
                <a:chExt cx="37776" cy="32380"/>
              </a:xfrm>
            </p:grpSpPr>
            <p:sp>
              <p:nvSpPr>
                <p:cNvPr id="3395" name="Google Shape;3395;p75"/>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5"/>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75"/>
              <p:cNvGrpSpPr/>
              <p:nvPr/>
            </p:nvGrpSpPr>
            <p:grpSpPr>
              <a:xfrm>
                <a:off x="5475680" y="4195587"/>
                <a:ext cx="37783" cy="32364"/>
                <a:chOff x="5475680" y="4195587"/>
                <a:chExt cx="37783" cy="32364"/>
              </a:xfrm>
            </p:grpSpPr>
            <p:sp>
              <p:nvSpPr>
                <p:cNvPr id="3398" name="Google Shape;3398;p75"/>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5"/>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75"/>
              <p:cNvGrpSpPr/>
              <p:nvPr/>
            </p:nvGrpSpPr>
            <p:grpSpPr>
              <a:xfrm>
                <a:off x="5532575" y="4027197"/>
                <a:ext cx="33308" cy="32262"/>
                <a:chOff x="5532575" y="4027197"/>
                <a:chExt cx="33308" cy="32262"/>
              </a:xfrm>
            </p:grpSpPr>
            <p:sp>
              <p:nvSpPr>
                <p:cNvPr id="3401" name="Google Shape;3401;p75"/>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5"/>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75"/>
              <p:cNvGrpSpPr/>
              <p:nvPr/>
            </p:nvGrpSpPr>
            <p:grpSpPr>
              <a:xfrm>
                <a:off x="5590706" y="4245348"/>
                <a:ext cx="33497" cy="32270"/>
                <a:chOff x="5590706" y="4245348"/>
                <a:chExt cx="33497" cy="32270"/>
              </a:xfrm>
            </p:grpSpPr>
            <p:sp>
              <p:nvSpPr>
                <p:cNvPr id="3404" name="Google Shape;3404;p75"/>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5"/>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75"/>
              <p:cNvGrpSpPr/>
              <p:nvPr/>
            </p:nvGrpSpPr>
            <p:grpSpPr>
              <a:xfrm>
                <a:off x="5618681" y="4109677"/>
                <a:ext cx="33112" cy="32357"/>
                <a:chOff x="5618681" y="4109677"/>
                <a:chExt cx="33112" cy="32357"/>
              </a:xfrm>
            </p:grpSpPr>
            <p:sp>
              <p:nvSpPr>
                <p:cNvPr id="3407" name="Google Shape;3407;p75"/>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5"/>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75"/>
              <p:cNvGrpSpPr/>
              <p:nvPr/>
            </p:nvGrpSpPr>
            <p:grpSpPr>
              <a:xfrm>
                <a:off x="5479298" y="4128262"/>
                <a:ext cx="31405" cy="26906"/>
                <a:chOff x="5479298" y="4128262"/>
                <a:chExt cx="31405" cy="26906"/>
              </a:xfrm>
            </p:grpSpPr>
            <p:sp>
              <p:nvSpPr>
                <p:cNvPr id="3410" name="Google Shape;3410;p75"/>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5"/>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75"/>
              <p:cNvGrpSpPr/>
              <p:nvPr/>
            </p:nvGrpSpPr>
            <p:grpSpPr>
              <a:xfrm>
                <a:off x="5582903" y="4180116"/>
                <a:ext cx="31499" cy="26898"/>
                <a:chOff x="5582903" y="4180116"/>
                <a:chExt cx="31499" cy="26898"/>
              </a:xfrm>
            </p:grpSpPr>
            <p:sp>
              <p:nvSpPr>
                <p:cNvPr id="3413" name="Google Shape;3413;p75"/>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5"/>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5" name="Google Shape;3415;p75"/>
            <p:cNvGrpSpPr/>
            <p:nvPr/>
          </p:nvGrpSpPr>
          <p:grpSpPr>
            <a:xfrm>
              <a:off x="3977681" y="3230323"/>
              <a:ext cx="94584" cy="84085"/>
              <a:chOff x="3977681" y="3230323"/>
              <a:chExt cx="94584" cy="84085"/>
            </a:xfrm>
          </p:grpSpPr>
          <p:grpSp>
            <p:nvGrpSpPr>
              <p:cNvPr id="3416" name="Google Shape;3416;p75"/>
              <p:cNvGrpSpPr/>
              <p:nvPr/>
            </p:nvGrpSpPr>
            <p:grpSpPr>
              <a:xfrm>
                <a:off x="4000135" y="3243041"/>
                <a:ext cx="59570" cy="57186"/>
                <a:chOff x="4000135" y="3243041"/>
                <a:chExt cx="59570" cy="57186"/>
              </a:xfrm>
            </p:grpSpPr>
            <p:sp>
              <p:nvSpPr>
                <p:cNvPr id="3417" name="Google Shape;3417;p75"/>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5"/>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5"/>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75"/>
              <p:cNvGrpSpPr/>
              <p:nvPr/>
            </p:nvGrpSpPr>
            <p:grpSpPr>
              <a:xfrm>
                <a:off x="3977681" y="3245872"/>
                <a:ext cx="37783" cy="32380"/>
                <a:chOff x="3977681" y="3245872"/>
                <a:chExt cx="37783" cy="32380"/>
              </a:xfrm>
            </p:grpSpPr>
            <p:sp>
              <p:nvSpPr>
                <p:cNvPr id="3421" name="Google Shape;3421;p75"/>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5"/>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75"/>
              <p:cNvGrpSpPr/>
              <p:nvPr/>
            </p:nvGrpSpPr>
            <p:grpSpPr>
              <a:xfrm>
                <a:off x="4040860" y="3262672"/>
                <a:ext cx="31405" cy="27001"/>
                <a:chOff x="4040860" y="3262672"/>
                <a:chExt cx="31405" cy="27001"/>
              </a:xfrm>
            </p:grpSpPr>
            <p:sp>
              <p:nvSpPr>
                <p:cNvPr id="3424" name="Google Shape;3424;p75"/>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5"/>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75"/>
              <p:cNvGrpSpPr/>
              <p:nvPr/>
            </p:nvGrpSpPr>
            <p:grpSpPr>
              <a:xfrm>
                <a:off x="4021072" y="3230323"/>
                <a:ext cx="31397" cy="26906"/>
                <a:chOff x="4021072" y="3230323"/>
                <a:chExt cx="31397" cy="26906"/>
              </a:xfrm>
            </p:grpSpPr>
            <p:sp>
              <p:nvSpPr>
                <p:cNvPr id="3427" name="Google Shape;3427;p75"/>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5"/>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75"/>
              <p:cNvGrpSpPr/>
              <p:nvPr/>
            </p:nvGrpSpPr>
            <p:grpSpPr>
              <a:xfrm>
                <a:off x="4001472" y="3287462"/>
                <a:ext cx="31499" cy="26945"/>
                <a:chOff x="4001472" y="3287462"/>
                <a:chExt cx="31499" cy="26945"/>
              </a:xfrm>
            </p:grpSpPr>
            <p:sp>
              <p:nvSpPr>
                <p:cNvPr id="3430" name="Google Shape;3430;p75"/>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5"/>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2" name="Google Shape;3432;p75"/>
            <p:cNvGrpSpPr/>
            <p:nvPr/>
          </p:nvGrpSpPr>
          <p:grpSpPr>
            <a:xfrm>
              <a:off x="4084715" y="3258865"/>
              <a:ext cx="184961" cy="137268"/>
              <a:chOff x="4084715" y="3258865"/>
              <a:chExt cx="184961" cy="137268"/>
            </a:xfrm>
          </p:grpSpPr>
          <p:grpSp>
            <p:nvGrpSpPr>
              <p:cNvPr id="3433" name="Google Shape;3433;p75"/>
              <p:cNvGrpSpPr/>
              <p:nvPr/>
            </p:nvGrpSpPr>
            <p:grpSpPr>
              <a:xfrm>
                <a:off x="4107453" y="3271583"/>
                <a:ext cx="153470" cy="110275"/>
                <a:chOff x="4107453" y="3271583"/>
                <a:chExt cx="153470" cy="110275"/>
              </a:xfrm>
            </p:grpSpPr>
            <p:sp>
              <p:nvSpPr>
                <p:cNvPr id="3434" name="Google Shape;3434;p75"/>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5"/>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5"/>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5"/>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75"/>
              <p:cNvGrpSpPr/>
              <p:nvPr/>
            </p:nvGrpSpPr>
            <p:grpSpPr>
              <a:xfrm>
                <a:off x="4136947" y="3258865"/>
                <a:ext cx="31499" cy="27001"/>
                <a:chOff x="4136947" y="3258865"/>
                <a:chExt cx="31499" cy="27001"/>
              </a:xfrm>
            </p:grpSpPr>
            <p:sp>
              <p:nvSpPr>
                <p:cNvPr id="3439" name="Google Shape;3439;p75"/>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5"/>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75"/>
              <p:cNvGrpSpPr/>
              <p:nvPr/>
            </p:nvGrpSpPr>
            <p:grpSpPr>
              <a:xfrm>
                <a:off x="4084715" y="3266478"/>
                <a:ext cx="31468" cy="26898"/>
                <a:chOff x="4084715" y="3266478"/>
                <a:chExt cx="31468" cy="26898"/>
              </a:xfrm>
            </p:grpSpPr>
            <p:sp>
              <p:nvSpPr>
                <p:cNvPr id="3442" name="Google Shape;3442;p75"/>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5"/>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75"/>
              <p:cNvGrpSpPr/>
              <p:nvPr/>
            </p:nvGrpSpPr>
            <p:grpSpPr>
              <a:xfrm>
                <a:off x="4159213" y="3279849"/>
                <a:ext cx="31405" cy="26945"/>
                <a:chOff x="4159213" y="3279849"/>
                <a:chExt cx="31405" cy="26945"/>
              </a:xfrm>
            </p:grpSpPr>
            <p:sp>
              <p:nvSpPr>
                <p:cNvPr id="3445" name="Google Shape;3445;p75"/>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5"/>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75"/>
              <p:cNvGrpSpPr/>
              <p:nvPr/>
            </p:nvGrpSpPr>
            <p:grpSpPr>
              <a:xfrm>
                <a:off x="4201550" y="3266502"/>
                <a:ext cx="31405" cy="26883"/>
                <a:chOff x="4201550" y="3266502"/>
                <a:chExt cx="31405" cy="26883"/>
              </a:xfrm>
            </p:grpSpPr>
            <p:sp>
              <p:nvSpPr>
                <p:cNvPr id="3448" name="Google Shape;3448;p75"/>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5"/>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75"/>
              <p:cNvGrpSpPr/>
              <p:nvPr/>
            </p:nvGrpSpPr>
            <p:grpSpPr>
              <a:xfrm>
                <a:off x="4201550" y="3338278"/>
                <a:ext cx="31405" cy="26930"/>
                <a:chOff x="4201550" y="3338278"/>
                <a:chExt cx="31405" cy="26930"/>
              </a:xfrm>
            </p:grpSpPr>
            <p:sp>
              <p:nvSpPr>
                <p:cNvPr id="3451" name="Google Shape;3451;p75"/>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5"/>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75"/>
              <p:cNvGrpSpPr/>
              <p:nvPr/>
            </p:nvGrpSpPr>
            <p:grpSpPr>
              <a:xfrm>
                <a:off x="4238272" y="3369132"/>
                <a:ext cx="31405" cy="27001"/>
                <a:chOff x="4238272" y="3369132"/>
                <a:chExt cx="31405" cy="27001"/>
              </a:xfrm>
            </p:grpSpPr>
            <p:sp>
              <p:nvSpPr>
                <p:cNvPr id="3454" name="Google Shape;3454;p75"/>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5"/>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6" name="Google Shape;3456;p75"/>
            <p:cNvGrpSpPr/>
            <p:nvPr/>
          </p:nvGrpSpPr>
          <p:grpSpPr>
            <a:xfrm>
              <a:off x="4068639" y="3200169"/>
              <a:ext cx="77643" cy="37272"/>
              <a:chOff x="4068639" y="3200169"/>
              <a:chExt cx="77643" cy="37272"/>
            </a:xfrm>
          </p:grpSpPr>
          <p:sp>
            <p:nvSpPr>
              <p:cNvPr id="3457" name="Google Shape;3457;p75"/>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8" name="Google Shape;3458;p75"/>
              <p:cNvGrpSpPr/>
              <p:nvPr/>
            </p:nvGrpSpPr>
            <p:grpSpPr>
              <a:xfrm>
                <a:off x="4114878" y="3200169"/>
                <a:ext cx="31405" cy="26993"/>
                <a:chOff x="4114878" y="3200169"/>
                <a:chExt cx="31405" cy="26993"/>
              </a:xfrm>
            </p:grpSpPr>
            <p:sp>
              <p:nvSpPr>
                <p:cNvPr id="3459" name="Google Shape;3459;p75"/>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5"/>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75"/>
              <p:cNvGrpSpPr/>
              <p:nvPr/>
            </p:nvGrpSpPr>
            <p:grpSpPr>
              <a:xfrm>
                <a:off x="4068639" y="3210535"/>
                <a:ext cx="31499" cy="26906"/>
                <a:chOff x="4068639" y="3210535"/>
                <a:chExt cx="31499" cy="26906"/>
              </a:xfrm>
            </p:grpSpPr>
            <p:sp>
              <p:nvSpPr>
                <p:cNvPr id="3462" name="Google Shape;3462;p75"/>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5"/>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4" name="Google Shape;3464;p75"/>
            <p:cNvGrpSpPr/>
            <p:nvPr/>
          </p:nvGrpSpPr>
          <p:grpSpPr>
            <a:xfrm>
              <a:off x="3869702" y="3066935"/>
              <a:ext cx="382664" cy="190294"/>
              <a:chOff x="3869702" y="3066935"/>
              <a:chExt cx="382664" cy="190294"/>
            </a:xfrm>
          </p:grpSpPr>
          <p:grpSp>
            <p:nvGrpSpPr>
              <p:cNvPr id="3465" name="Google Shape;3465;p75"/>
              <p:cNvGrpSpPr/>
              <p:nvPr/>
            </p:nvGrpSpPr>
            <p:grpSpPr>
              <a:xfrm>
                <a:off x="3888633" y="3082351"/>
                <a:ext cx="351172" cy="160698"/>
                <a:chOff x="3888633" y="3082351"/>
                <a:chExt cx="351172" cy="160698"/>
              </a:xfrm>
            </p:grpSpPr>
            <p:sp>
              <p:nvSpPr>
                <p:cNvPr id="3466" name="Google Shape;3466;p75"/>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5"/>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5"/>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5"/>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5"/>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5"/>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2" name="Google Shape;3472;p75"/>
              <p:cNvGrpSpPr/>
              <p:nvPr/>
            </p:nvGrpSpPr>
            <p:grpSpPr>
              <a:xfrm>
                <a:off x="4143703" y="3066935"/>
                <a:ext cx="37783" cy="32357"/>
                <a:chOff x="4143703" y="3066935"/>
                <a:chExt cx="37783" cy="32357"/>
              </a:xfrm>
            </p:grpSpPr>
            <p:sp>
              <p:nvSpPr>
                <p:cNvPr id="3473" name="Google Shape;3473;p75"/>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5"/>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75"/>
              <p:cNvGrpSpPr/>
              <p:nvPr/>
            </p:nvGrpSpPr>
            <p:grpSpPr>
              <a:xfrm>
                <a:off x="4044565" y="3103563"/>
                <a:ext cx="37783" cy="32451"/>
                <a:chOff x="4044565" y="3103563"/>
                <a:chExt cx="37783" cy="32451"/>
              </a:xfrm>
            </p:grpSpPr>
            <p:sp>
              <p:nvSpPr>
                <p:cNvPr id="3476" name="Google Shape;3476;p75"/>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5"/>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8" name="Google Shape;3478;p75"/>
              <p:cNvGrpSpPr/>
              <p:nvPr/>
            </p:nvGrpSpPr>
            <p:grpSpPr>
              <a:xfrm>
                <a:off x="4017454" y="3188237"/>
                <a:ext cx="37776" cy="32357"/>
                <a:chOff x="4017454" y="3188237"/>
                <a:chExt cx="37776" cy="32357"/>
              </a:xfrm>
            </p:grpSpPr>
            <p:sp>
              <p:nvSpPr>
                <p:cNvPr id="3479" name="Google Shape;3479;p75"/>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5"/>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75"/>
              <p:cNvGrpSpPr/>
              <p:nvPr/>
            </p:nvGrpSpPr>
            <p:grpSpPr>
              <a:xfrm>
                <a:off x="3921548" y="3157509"/>
                <a:ext cx="37783" cy="32357"/>
                <a:chOff x="3921548" y="3157509"/>
                <a:chExt cx="37783" cy="32357"/>
              </a:xfrm>
            </p:grpSpPr>
            <p:sp>
              <p:nvSpPr>
                <p:cNvPr id="3482" name="Google Shape;3482;p75"/>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5"/>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75"/>
              <p:cNvGrpSpPr/>
              <p:nvPr/>
            </p:nvGrpSpPr>
            <p:grpSpPr>
              <a:xfrm>
                <a:off x="3939056" y="3211620"/>
                <a:ext cx="37783" cy="32380"/>
                <a:chOff x="3939056" y="3211620"/>
                <a:chExt cx="37783" cy="32380"/>
              </a:xfrm>
            </p:grpSpPr>
            <p:sp>
              <p:nvSpPr>
                <p:cNvPr id="3485" name="Google Shape;3485;p75"/>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5"/>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75"/>
              <p:cNvGrpSpPr/>
              <p:nvPr/>
            </p:nvGrpSpPr>
            <p:grpSpPr>
              <a:xfrm>
                <a:off x="4176240" y="3136965"/>
                <a:ext cx="31405" cy="26930"/>
                <a:chOff x="4176240" y="3136965"/>
                <a:chExt cx="31405" cy="26930"/>
              </a:xfrm>
            </p:grpSpPr>
            <p:sp>
              <p:nvSpPr>
                <p:cNvPr id="3488" name="Google Shape;3488;p75"/>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5"/>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75"/>
              <p:cNvGrpSpPr/>
              <p:nvPr/>
            </p:nvGrpSpPr>
            <p:grpSpPr>
              <a:xfrm>
                <a:off x="4133148" y="3152593"/>
                <a:ext cx="31499" cy="27001"/>
                <a:chOff x="4133148" y="3152593"/>
                <a:chExt cx="31499" cy="27001"/>
              </a:xfrm>
            </p:grpSpPr>
            <p:sp>
              <p:nvSpPr>
                <p:cNvPr id="3491" name="Google Shape;3491;p75"/>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5"/>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75"/>
              <p:cNvGrpSpPr/>
              <p:nvPr/>
            </p:nvGrpSpPr>
            <p:grpSpPr>
              <a:xfrm>
                <a:off x="4220866" y="3073534"/>
                <a:ext cx="31499" cy="26898"/>
                <a:chOff x="4220866" y="3073534"/>
                <a:chExt cx="31499" cy="26898"/>
              </a:xfrm>
            </p:grpSpPr>
            <p:sp>
              <p:nvSpPr>
                <p:cNvPr id="3494" name="Google Shape;3494;p75"/>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5"/>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75"/>
              <p:cNvGrpSpPr/>
              <p:nvPr/>
            </p:nvGrpSpPr>
            <p:grpSpPr>
              <a:xfrm>
                <a:off x="3869702" y="3230323"/>
                <a:ext cx="31499" cy="26906"/>
                <a:chOff x="3869702" y="3230323"/>
                <a:chExt cx="31499" cy="26906"/>
              </a:xfrm>
            </p:grpSpPr>
            <p:sp>
              <p:nvSpPr>
                <p:cNvPr id="3497" name="Google Shape;3497;p75"/>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5"/>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9" name="Google Shape;3499;p75"/>
            <p:cNvGrpSpPr/>
            <p:nvPr/>
          </p:nvGrpSpPr>
          <p:grpSpPr>
            <a:xfrm>
              <a:off x="4271383" y="3065882"/>
              <a:ext cx="304556" cy="341663"/>
              <a:chOff x="4271383" y="3065882"/>
              <a:chExt cx="304556" cy="341663"/>
            </a:xfrm>
          </p:grpSpPr>
          <p:grpSp>
            <p:nvGrpSpPr>
              <p:cNvPr id="3500" name="Google Shape;3500;p75"/>
              <p:cNvGrpSpPr/>
              <p:nvPr/>
            </p:nvGrpSpPr>
            <p:grpSpPr>
              <a:xfrm>
                <a:off x="4293838" y="3078639"/>
                <a:ext cx="269353" cy="311973"/>
                <a:chOff x="4293838" y="3078639"/>
                <a:chExt cx="269353" cy="311973"/>
              </a:xfrm>
            </p:grpSpPr>
            <p:sp>
              <p:nvSpPr>
                <p:cNvPr id="3501" name="Google Shape;3501;p75"/>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5"/>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5"/>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5"/>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5"/>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5"/>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5"/>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5"/>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5"/>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5"/>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5"/>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5"/>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5"/>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5"/>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5"/>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5"/>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5"/>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75"/>
              <p:cNvGrpSpPr/>
              <p:nvPr/>
            </p:nvGrpSpPr>
            <p:grpSpPr>
              <a:xfrm>
                <a:off x="4538164" y="3342061"/>
                <a:ext cx="37776" cy="32380"/>
                <a:chOff x="4538164" y="3342061"/>
                <a:chExt cx="37776" cy="32380"/>
              </a:xfrm>
            </p:grpSpPr>
            <p:sp>
              <p:nvSpPr>
                <p:cNvPr id="3519" name="Google Shape;3519;p75"/>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5"/>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75"/>
              <p:cNvGrpSpPr/>
              <p:nvPr/>
            </p:nvGrpSpPr>
            <p:grpSpPr>
              <a:xfrm>
                <a:off x="4271383" y="3194742"/>
                <a:ext cx="37783" cy="32420"/>
                <a:chOff x="4271383" y="3194742"/>
                <a:chExt cx="37783" cy="32420"/>
              </a:xfrm>
            </p:grpSpPr>
            <p:sp>
              <p:nvSpPr>
                <p:cNvPr id="3522" name="Google Shape;3522;p75"/>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5"/>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75"/>
              <p:cNvGrpSpPr/>
              <p:nvPr/>
            </p:nvGrpSpPr>
            <p:grpSpPr>
              <a:xfrm>
                <a:off x="4284416" y="3084058"/>
                <a:ext cx="37783" cy="32357"/>
                <a:chOff x="4284416" y="3084058"/>
                <a:chExt cx="37783" cy="32357"/>
              </a:xfrm>
            </p:grpSpPr>
            <p:sp>
              <p:nvSpPr>
                <p:cNvPr id="3525" name="Google Shape;3525;p75"/>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5"/>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75"/>
              <p:cNvGrpSpPr/>
              <p:nvPr/>
            </p:nvGrpSpPr>
            <p:grpSpPr>
              <a:xfrm>
                <a:off x="4478697" y="3297561"/>
                <a:ext cx="37776" cy="32451"/>
                <a:chOff x="4478697" y="3297561"/>
                <a:chExt cx="37776" cy="32451"/>
              </a:xfrm>
            </p:grpSpPr>
            <p:sp>
              <p:nvSpPr>
                <p:cNvPr id="3528" name="Google Shape;3528;p75"/>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5"/>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75"/>
              <p:cNvGrpSpPr/>
              <p:nvPr/>
            </p:nvGrpSpPr>
            <p:grpSpPr>
              <a:xfrm>
                <a:off x="4411813" y="3331711"/>
                <a:ext cx="37776" cy="32451"/>
                <a:chOff x="4411813" y="3331711"/>
                <a:chExt cx="37776" cy="32451"/>
              </a:xfrm>
            </p:grpSpPr>
            <p:sp>
              <p:nvSpPr>
                <p:cNvPr id="3531" name="Google Shape;3531;p75"/>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5"/>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75"/>
              <p:cNvGrpSpPr/>
              <p:nvPr/>
            </p:nvGrpSpPr>
            <p:grpSpPr>
              <a:xfrm>
                <a:off x="4337984" y="3375188"/>
                <a:ext cx="37776" cy="32357"/>
                <a:chOff x="4337984" y="3375188"/>
                <a:chExt cx="37776" cy="32357"/>
              </a:xfrm>
            </p:grpSpPr>
            <p:sp>
              <p:nvSpPr>
                <p:cNvPr id="3534" name="Google Shape;3534;p75"/>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5"/>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75"/>
              <p:cNvGrpSpPr/>
              <p:nvPr/>
            </p:nvGrpSpPr>
            <p:grpSpPr>
              <a:xfrm>
                <a:off x="4494867" y="3090530"/>
                <a:ext cx="37878" cy="32451"/>
                <a:chOff x="4494867" y="3090530"/>
                <a:chExt cx="37878" cy="32451"/>
              </a:xfrm>
            </p:grpSpPr>
            <p:sp>
              <p:nvSpPr>
                <p:cNvPr id="3537" name="Google Shape;3537;p75"/>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5"/>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75"/>
              <p:cNvGrpSpPr/>
              <p:nvPr/>
            </p:nvGrpSpPr>
            <p:grpSpPr>
              <a:xfrm>
                <a:off x="4525124" y="3207774"/>
                <a:ext cx="37783" cy="32420"/>
                <a:chOff x="4525124" y="3207774"/>
                <a:chExt cx="37783" cy="32420"/>
              </a:xfrm>
            </p:grpSpPr>
            <p:sp>
              <p:nvSpPr>
                <p:cNvPr id="3540" name="Google Shape;3540;p75"/>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5"/>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75"/>
              <p:cNvGrpSpPr/>
              <p:nvPr/>
            </p:nvGrpSpPr>
            <p:grpSpPr>
              <a:xfrm>
                <a:off x="4440544" y="3176479"/>
                <a:ext cx="31499" cy="26898"/>
                <a:chOff x="4440544" y="3176479"/>
                <a:chExt cx="31499" cy="26898"/>
              </a:xfrm>
            </p:grpSpPr>
            <p:sp>
              <p:nvSpPr>
                <p:cNvPr id="3543" name="Google Shape;3543;p75"/>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5"/>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75"/>
              <p:cNvGrpSpPr/>
              <p:nvPr/>
            </p:nvGrpSpPr>
            <p:grpSpPr>
              <a:xfrm>
                <a:off x="4350545" y="3156400"/>
                <a:ext cx="31405" cy="27001"/>
                <a:chOff x="4350545" y="3156400"/>
                <a:chExt cx="31405" cy="27001"/>
              </a:xfrm>
            </p:grpSpPr>
            <p:sp>
              <p:nvSpPr>
                <p:cNvPr id="3546" name="Google Shape;3546;p75"/>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5"/>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75"/>
              <p:cNvGrpSpPr/>
              <p:nvPr/>
            </p:nvGrpSpPr>
            <p:grpSpPr>
              <a:xfrm>
                <a:off x="4376703" y="3255058"/>
                <a:ext cx="31405" cy="27001"/>
                <a:chOff x="4376703" y="3255058"/>
                <a:chExt cx="31405" cy="27001"/>
              </a:xfrm>
            </p:grpSpPr>
            <p:sp>
              <p:nvSpPr>
                <p:cNvPr id="3549" name="Google Shape;3549;p75"/>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5"/>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75"/>
              <p:cNvGrpSpPr/>
              <p:nvPr/>
            </p:nvGrpSpPr>
            <p:grpSpPr>
              <a:xfrm>
                <a:off x="4331322" y="3283656"/>
                <a:ext cx="31405" cy="26945"/>
                <a:chOff x="4331322" y="3283656"/>
                <a:chExt cx="31405" cy="26945"/>
              </a:xfrm>
            </p:grpSpPr>
            <p:sp>
              <p:nvSpPr>
                <p:cNvPr id="3552" name="Google Shape;3552;p75"/>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5"/>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75"/>
              <p:cNvGrpSpPr/>
              <p:nvPr/>
            </p:nvGrpSpPr>
            <p:grpSpPr>
              <a:xfrm>
                <a:off x="4380510" y="3065882"/>
                <a:ext cx="31405" cy="26938"/>
                <a:chOff x="4380510" y="3065882"/>
                <a:chExt cx="31405" cy="26938"/>
              </a:xfrm>
            </p:grpSpPr>
            <p:sp>
              <p:nvSpPr>
                <p:cNvPr id="3555" name="Google Shape;3555;p75"/>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5"/>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7" name="Google Shape;3557;p75"/>
            <p:cNvGrpSpPr/>
            <p:nvPr/>
          </p:nvGrpSpPr>
          <p:grpSpPr>
            <a:xfrm>
              <a:off x="4558998" y="3188237"/>
              <a:ext cx="1280131" cy="1052746"/>
              <a:chOff x="4558998" y="3188237"/>
              <a:chExt cx="1280131" cy="1052746"/>
            </a:xfrm>
          </p:grpSpPr>
          <p:sp>
            <p:nvSpPr>
              <p:cNvPr id="3558" name="Google Shape;3558;p75"/>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9" name="Google Shape;3559;p75"/>
              <p:cNvGrpSpPr/>
              <p:nvPr/>
            </p:nvGrpSpPr>
            <p:grpSpPr>
              <a:xfrm>
                <a:off x="4579164" y="3203653"/>
                <a:ext cx="1244833" cy="1020397"/>
                <a:chOff x="4579164" y="3203653"/>
                <a:chExt cx="1244833" cy="1020397"/>
              </a:xfrm>
            </p:grpSpPr>
            <p:sp>
              <p:nvSpPr>
                <p:cNvPr id="3560" name="Google Shape;3560;p75"/>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5"/>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2" name="Google Shape;3562;p75"/>
                <p:cNvGrpSpPr/>
                <p:nvPr/>
              </p:nvGrpSpPr>
              <p:grpSpPr>
                <a:xfrm>
                  <a:off x="4579164" y="3203653"/>
                  <a:ext cx="1244833" cy="1020397"/>
                  <a:chOff x="4579164" y="3203653"/>
                  <a:chExt cx="1244833" cy="1020397"/>
                </a:xfrm>
              </p:grpSpPr>
              <p:sp>
                <p:nvSpPr>
                  <p:cNvPr id="3563" name="Google Shape;3563;p75"/>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5"/>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5" name="Google Shape;3565;p75"/>
                  <p:cNvGrpSpPr/>
                  <p:nvPr/>
                </p:nvGrpSpPr>
                <p:grpSpPr>
                  <a:xfrm>
                    <a:off x="4579164" y="3203653"/>
                    <a:ext cx="1244833" cy="1020397"/>
                    <a:chOff x="4579164" y="3203653"/>
                    <a:chExt cx="1244833" cy="1020397"/>
                  </a:xfrm>
                </p:grpSpPr>
                <p:sp>
                  <p:nvSpPr>
                    <p:cNvPr id="3566" name="Google Shape;3566;p75"/>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5"/>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5"/>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5"/>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5"/>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5"/>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5"/>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5"/>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4" name="Google Shape;3574;p75"/>
                    <p:cNvGrpSpPr/>
                    <p:nvPr/>
                  </p:nvGrpSpPr>
                  <p:grpSpPr>
                    <a:xfrm>
                      <a:off x="4579164" y="3203653"/>
                      <a:ext cx="1244833" cy="1020397"/>
                      <a:chOff x="4579164" y="3203653"/>
                      <a:chExt cx="1244833" cy="1020397"/>
                    </a:xfrm>
                  </p:grpSpPr>
                  <p:sp>
                    <p:nvSpPr>
                      <p:cNvPr id="3575" name="Google Shape;3575;p75"/>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5"/>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5"/>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5"/>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5"/>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5"/>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5"/>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5"/>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5"/>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5"/>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5"/>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5"/>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5"/>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5"/>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9" name="Google Shape;3589;p75"/>
                      <p:cNvGrpSpPr/>
                      <p:nvPr/>
                    </p:nvGrpSpPr>
                    <p:grpSpPr>
                      <a:xfrm>
                        <a:off x="4579164" y="3203653"/>
                        <a:ext cx="1244833" cy="1020397"/>
                        <a:chOff x="4579164" y="3203653"/>
                        <a:chExt cx="1244833" cy="1020397"/>
                      </a:xfrm>
                    </p:grpSpPr>
                    <p:sp>
                      <p:nvSpPr>
                        <p:cNvPr id="3590" name="Google Shape;3590;p75"/>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5"/>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5"/>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5"/>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5"/>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5"/>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5"/>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5"/>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5"/>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5"/>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5"/>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5"/>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5"/>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5"/>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5"/>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5"/>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5"/>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5"/>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5"/>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5"/>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5"/>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5"/>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5"/>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5"/>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4" name="Google Shape;3614;p75"/>
                        <p:cNvGrpSpPr/>
                        <p:nvPr/>
                      </p:nvGrpSpPr>
                      <p:grpSpPr>
                        <a:xfrm>
                          <a:off x="4579164" y="3203653"/>
                          <a:ext cx="1244833" cy="1020397"/>
                          <a:chOff x="4579164" y="3203653"/>
                          <a:chExt cx="1244833" cy="1020397"/>
                        </a:xfrm>
                      </p:grpSpPr>
                      <p:sp>
                        <p:nvSpPr>
                          <p:cNvPr id="3615" name="Google Shape;3615;p75"/>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6" name="Google Shape;3616;p75"/>
                          <p:cNvGrpSpPr/>
                          <p:nvPr/>
                        </p:nvGrpSpPr>
                        <p:grpSpPr>
                          <a:xfrm>
                            <a:off x="4579164" y="3203653"/>
                            <a:ext cx="1244833" cy="1020397"/>
                            <a:chOff x="4579164" y="3203653"/>
                            <a:chExt cx="1244833" cy="1020397"/>
                          </a:xfrm>
                        </p:grpSpPr>
                        <p:sp>
                          <p:nvSpPr>
                            <p:cNvPr id="3617" name="Google Shape;3617;p75"/>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5"/>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5"/>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5"/>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5"/>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5"/>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5"/>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4" name="Google Shape;3624;p75"/>
                            <p:cNvGrpSpPr/>
                            <p:nvPr/>
                          </p:nvGrpSpPr>
                          <p:grpSpPr>
                            <a:xfrm>
                              <a:off x="4579164" y="3203653"/>
                              <a:ext cx="1244833" cy="1020397"/>
                              <a:chOff x="4579164" y="3203653"/>
                              <a:chExt cx="1244833" cy="1020397"/>
                            </a:xfrm>
                          </p:grpSpPr>
                          <p:sp>
                            <p:nvSpPr>
                              <p:cNvPr id="3625" name="Google Shape;3625;p75"/>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5"/>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5"/>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5"/>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5"/>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5"/>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5"/>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5"/>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5"/>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5"/>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5"/>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5"/>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5"/>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8" name="Google Shape;3638;p75"/>
                              <p:cNvGrpSpPr/>
                              <p:nvPr/>
                            </p:nvGrpSpPr>
                            <p:grpSpPr>
                              <a:xfrm>
                                <a:off x="4579164" y="3203653"/>
                                <a:ext cx="1244833" cy="1020397"/>
                                <a:chOff x="4579164" y="3203653"/>
                                <a:chExt cx="1244833" cy="1020397"/>
                              </a:xfrm>
                            </p:grpSpPr>
                            <p:sp>
                              <p:nvSpPr>
                                <p:cNvPr id="3639" name="Google Shape;3639;p75"/>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5"/>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5"/>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5"/>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5"/>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5"/>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5"/>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6" name="Google Shape;3646;p75"/>
                                <p:cNvGrpSpPr/>
                                <p:nvPr/>
                              </p:nvGrpSpPr>
                              <p:grpSpPr>
                                <a:xfrm>
                                  <a:off x="4579164" y="3203653"/>
                                  <a:ext cx="1244833" cy="1020397"/>
                                  <a:chOff x="4579164" y="3203653"/>
                                  <a:chExt cx="1244833" cy="1020397"/>
                                </a:xfrm>
                              </p:grpSpPr>
                              <p:sp>
                                <p:nvSpPr>
                                  <p:cNvPr id="3647" name="Google Shape;3647;p75"/>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5"/>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5"/>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5"/>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5"/>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2" name="Google Shape;3652;p75"/>
                                  <p:cNvGrpSpPr/>
                                  <p:nvPr/>
                                </p:nvGrpSpPr>
                                <p:grpSpPr>
                                  <a:xfrm>
                                    <a:off x="4579164" y="3203653"/>
                                    <a:ext cx="1244833" cy="1020397"/>
                                    <a:chOff x="4579164" y="3203653"/>
                                    <a:chExt cx="1244833" cy="1020397"/>
                                  </a:xfrm>
                                </p:grpSpPr>
                                <p:sp>
                                  <p:nvSpPr>
                                    <p:cNvPr id="3653" name="Google Shape;3653;p75"/>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5"/>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5"/>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5"/>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657" name="Google Shape;3657;p75"/>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5"/>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5"/>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60" name="Google Shape;3660;p75"/>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661" name="Google Shape;3661;p75"/>
              <p:cNvGrpSpPr/>
              <p:nvPr/>
            </p:nvGrpSpPr>
            <p:grpSpPr>
              <a:xfrm>
                <a:off x="4595437" y="3598775"/>
                <a:ext cx="37776" cy="32451"/>
                <a:chOff x="4595437" y="3598775"/>
                <a:chExt cx="37776" cy="32451"/>
              </a:xfrm>
            </p:grpSpPr>
            <p:sp>
              <p:nvSpPr>
                <p:cNvPr id="3662" name="Google Shape;3662;p75"/>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5"/>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75"/>
              <p:cNvGrpSpPr/>
              <p:nvPr/>
            </p:nvGrpSpPr>
            <p:grpSpPr>
              <a:xfrm>
                <a:off x="4641864" y="3524443"/>
                <a:ext cx="37776" cy="32380"/>
                <a:chOff x="4641864" y="3524443"/>
                <a:chExt cx="37776" cy="32380"/>
              </a:xfrm>
            </p:grpSpPr>
            <p:sp>
              <p:nvSpPr>
                <p:cNvPr id="3665" name="Google Shape;3665;p75"/>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5"/>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75"/>
              <p:cNvGrpSpPr/>
              <p:nvPr/>
            </p:nvGrpSpPr>
            <p:grpSpPr>
              <a:xfrm>
                <a:off x="4648431" y="3893901"/>
                <a:ext cx="37776" cy="32357"/>
                <a:chOff x="4648431" y="3893901"/>
                <a:chExt cx="37776" cy="32357"/>
              </a:xfrm>
            </p:grpSpPr>
            <p:sp>
              <p:nvSpPr>
                <p:cNvPr id="3668" name="Google Shape;3668;p75"/>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5"/>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75"/>
              <p:cNvGrpSpPr/>
              <p:nvPr/>
            </p:nvGrpSpPr>
            <p:grpSpPr>
              <a:xfrm>
                <a:off x="4567752" y="3722908"/>
                <a:ext cx="37870" cy="32380"/>
                <a:chOff x="4567752" y="3722908"/>
                <a:chExt cx="37870" cy="32380"/>
              </a:xfrm>
            </p:grpSpPr>
            <p:sp>
              <p:nvSpPr>
                <p:cNvPr id="3671" name="Google Shape;3671;p75"/>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5"/>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75"/>
              <p:cNvGrpSpPr/>
              <p:nvPr/>
            </p:nvGrpSpPr>
            <p:grpSpPr>
              <a:xfrm>
                <a:off x="4617506" y="3652052"/>
                <a:ext cx="37783" cy="32357"/>
                <a:chOff x="4617506" y="3652052"/>
                <a:chExt cx="37783" cy="32357"/>
              </a:xfrm>
            </p:grpSpPr>
            <p:sp>
              <p:nvSpPr>
                <p:cNvPr id="3674" name="Google Shape;3674;p75"/>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5"/>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75"/>
              <p:cNvGrpSpPr/>
              <p:nvPr/>
            </p:nvGrpSpPr>
            <p:grpSpPr>
              <a:xfrm>
                <a:off x="4739005" y="3554149"/>
                <a:ext cx="37870" cy="32357"/>
                <a:chOff x="4739005" y="3554149"/>
                <a:chExt cx="37870" cy="32357"/>
              </a:xfrm>
            </p:grpSpPr>
            <p:sp>
              <p:nvSpPr>
                <p:cNvPr id="3677" name="Google Shape;3677;p75"/>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5"/>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75"/>
              <p:cNvGrpSpPr/>
              <p:nvPr/>
            </p:nvGrpSpPr>
            <p:grpSpPr>
              <a:xfrm>
                <a:off x="4806557" y="3630258"/>
                <a:ext cx="37776" cy="32364"/>
                <a:chOff x="4806557" y="3630258"/>
                <a:chExt cx="37776" cy="32364"/>
              </a:xfrm>
            </p:grpSpPr>
            <p:sp>
              <p:nvSpPr>
                <p:cNvPr id="3680" name="Google Shape;3680;p75"/>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5"/>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75"/>
              <p:cNvGrpSpPr/>
              <p:nvPr/>
            </p:nvGrpSpPr>
            <p:grpSpPr>
              <a:xfrm>
                <a:off x="4737007" y="4004357"/>
                <a:ext cx="37870" cy="32357"/>
                <a:chOff x="4737007" y="4004357"/>
                <a:chExt cx="37870" cy="32357"/>
              </a:xfrm>
            </p:grpSpPr>
            <p:sp>
              <p:nvSpPr>
                <p:cNvPr id="3683" name="Google Shape;3683;p75"/>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5"/>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75"/>
              <p:cNvGrpSpPr/>
              <p:nvPr/>
            </p:nvGrpSpPr>
            <p:grpSpPr>
              <a:xfrm>
                <a:off x="4773634" y="4208627"/>
                <a:ext cx="37776" cy="32357"/>
                <a:chOff x="4773634" y="4208627"/>
                <a:chExt cx="37776" cy="32357"/>
              </a:xfrm>
            </p:grpSpPr>
            <p:sp>
              <p:nvSpPr>
                <p:cNvPr id="3686" name="Google Shape;3686;p75"/>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5"/>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75"/>
              <p:cNvGrpSpPr/>
              <p:nvPr/>
            </p:nvGrpSpPr>
            <p:grpSpPr>
              <a:xfrm>
                <a:off x="4888282" y="4074764"/>
                <a:ext cx="37776" cy="32451"/>
                <a:chOff x="4888282" y="4074764"/>
                <a:chExt cx="37776" cy="32451"/>
              </a:xfrm>
            </p:grpSpPr>
            <p:sp>
              <p:nvSpPr>
                <p:cNvPr id="3689" name="Google Shape;3689;p75"/>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5"/>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75"/>
              <p:cNvGrpSpPr/>
              <p:nvPr/>
            </p:nvGrpSpPr>
            <p:grpSpPr>
              <a:xfrm>
                <a:off x="4901315" y="3804271"/>
                <a:ext cx="37776" cy="32364"/>
                <a:chOff x="4901315" y="3804271"/>
                <a:chExt cx="37776" cy="32364"/>
              </a:xfrm>
            </p:grpSpPr>
            <p:sp>
              <p:nvSpPr>
                <p:cNvPr id="3692" name="Google Shape;3692;p75"/>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5"/>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75"/>
              <p:cNvGrpSpPr/>
              <p:nvPr/>
            </p:nvGrpSpPr>
            <p:grpSpPr>
              <a:xfrm>
                <a:off x="4866394" y="3715035"/>
                <a:ext cx="37846" cy="32357"/>
                <a:chOff x="4866394" y="3715035"/>
                <a:chExt cx="37846" cy="32357"/>
              </a:xfrm>
            </p:grpSpPr>
            <p:sp>
              <p:nvSpPr>
                <p:cNvPr id="3695" name="Google Shape;3695;p75"/>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5"/>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75"/>
              <p:cNvGrpSpPr/>
              <p:nvPr/>
            </p:nvGrpSpPr>
            <p:grpSpPr>
              <a:xfrm>
                <a:off x="4979233" y="3839798"/>
                <a:ext cx="37878" cy="32420"/>
                <a:chOff x="4979233" y="3839798"/>
                <a:chExt cx="37878" cy="32420"/>
              </a:xfrm>
            </p:grpSpPr>
            <p:sp>
              <p:nvSpPr>
                <p:cNvPr id="3698" name="Google Shape;3698;p75"/>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5"/>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75"/>
              <p:cNvGrpSpPr/>
              <p:nvPr/>
            </p:nvGrpSpPr>
            <p:grpSpPr>
              <a:xfrm>
                <a:off x="4790662" y="3679147"/>
                <a:ext cx="37783" cy="32380"/>
                <a:chOff x="4790662" y="3679147"/>
                <a:chExt cx="37783" cy="32380"/>
              </a:xfrm>
            </p:grpSpPr>
            <p:sp>
              <p:nvSpPr>
                <p:cNvPr id="3701" name="Google Shape;3701;p75"/>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5"/>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75"/>
              <p:cNvGrpSpPr/>
              <p:nvPr/>
            </p:nvGrpSpPr>
            <p:grpSpPr>
              <a:xfrm>
                <a:off x="4857263" y="3557861"/>
                <a:ext cx="37776" cy="32357"/>
                <a:chOff x="4857263" y="3557861"/>
                <a:chExt cx="37776" cy="32357"/>
              </a:xfrm>
            </p:grpSpPr>
            <p:sp>
              <p:nvSpPr>
                <p:cNvPr id="3704" name="Google Shape;3704;p75"/>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5"/>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75"/>
              <p:cNvGrpSpPr/>
              <p:nvPr/>
            </p:nvGrpSpPr>
            <p:grpSpPr>
              <a:xfrm>
                <a:off x="4883902" y="3648033"/>
                <a:ext cx="37783" cy="32380"/>
                <a:chOff x="4883902" y="3648033"/>
                <a:chExt cx="37783" cy="32380"/>
              </a:xfrm>
            </p:grpSpPr>
            <p:sp>
              <p:nvSpPr>
                <p:cNvPr id="3707" name="Google Shape;3707;p75"/>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5"/>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75"/>
              <p:cNvGrpSpPr/>
              <p:nvPr/>
            </p:nvGrpSpPr>
            <p:grpSpPr>
              <a:xfrm>
                <a:off x="4907780" y="3347220"/>
                <a:ext cx="37878" cy="32357"/>
                <a:chOff x="4907780" y="3347220"/>
                <a:chExt cx="37878" cy="32357"/>
              </a:xfrm>
            </p:grpSpPr>
            <p:sp>
              <p:nvSpPr>
                <p:cNvPr id="3710" name="Google Shape;3710;p75"/>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5"/>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75"/>
              <p:cNvGrpSpPr/>
              <p:nvPr/>
            </p:nvGrpSpPr>
            <p:grpSpPr>
              <a:xfrm>
                <a:off x="5065048" y="3738150"/>
                <a:ext cx="37783" cy="32364"/>
                <a:chOff x="5065048" y="3738150"/>
                <a:chExt cx="37783" cy="32364"/>
              </a:xfrm>
            </p:grpSpPr>
            <p:sp>
              <p:nvSpPr>
                <p:cNvPr id="3713" name="Google Shape;3713;p75"/>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5"/>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75"/>
              <p:cNvGrpSpPr/>
              <p:nvPr/>
            </p:nvGrpSpPr>
            <p:grpSpPr>
              <a:xfrm>
                <a:off x="5071616" y="3284615"/>
                <a:ext cx="37783" cy="32357"/>
                <a:chOff x="5071616" y="3284615"/>
                <a:chExt cx="37783" cy="32357"/>
              </a:xfrm>
            </p:grpSpPr>
            <p:sp>
              <p:nvSpPr>
                <p:cNvPr id="3716" name="Google Shape;3716;p75"/>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5"/>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75"/>
              <p:cNvGrpSpPr/>
              <p:nvPr/>
            </p:nvGrpSpPr>
            <p:grpSpPr>
              <a:xfrm>
                <a:off x="5389291" y="3759921"/>
                <a:ext cx="37783" cy="32380"/>
                <a:chOff x="5389291" y="3759921"/>
                <a:chExt cx="37783" cy="32380"/>
              </a:xfrm>
            </p:grpSpPr>
            <p:sp>
              <p:nvSpPr>
                <p:cNvPr id="3719" name="Google Shape;3719;p75"/>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5"/>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75"/>
              <p:cNvGrpSpPr/>
              <p:nvPr/>
            </p:nvGrpSpPr>
            <p:grpSpPr>
              <a:xfrm>
                <a:off x="5431534" y="3632932"/>
                <a:ext cx="37878" cy="32451"/>
                <a:chOff x="5431534" y="3632932"/>
                <a:chExt cx="37878" cy="32451"/>
              </a:xfrm>
            </p:grpSpPr>
            <p:sp>
              <p:nvSpPr>
                <p:cNvPr id="3722" name="Google Shape;3722;p75"/>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5"/>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5"/>
              <p:cNvGrpSpPr/>
              <p:nvPr/>
            </p:nvGrpSpPr>
            <p:grpSpPr>
              <a:xfrm>
                <a:off x="5540755" y="3544829"/>
                <a:ext cx="37783" cy="32357"/>
                <a:chOff x="5540755" y="3544829"/>
                <a:chExt cx="37783" cy="32357"/>
              </a:xfrm>
            </p:grpSpPr>
            <p:sp>
              <p:nvSpPr>
                <p:cNvPr id="3725" name="Google Shape;3725;p75"/>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5"/>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75"/>
              <p:cNvGrpSpPr/>
              <p:nvPr/>
            </p:nvGrpSpPr>
            <p:grpSpPr>
              <a:xfrm>
                <a:off x="5579293" y="3412107"/>
                <a:ext cx="37776" cy="32357"/>
                <a:chOff x="5579293" y="3412107"/>
                <a:chExt cx="37776" cy="32357"/>
              </a:xfrm>
            </p:grpSpPr>
            <p:sp>
              <p:nvSpPr>
                <p:cNvPr id="3728" name="Google Shape;3728;p75"/>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5"/>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75"/>
              <p:cNvGrpSpPr/>
              <p:nvPr/>
            </p:nvGrpSpPr>
            <p:grpSpPr>
              <a:xfrm>
                <a:off x="5801346" y="3284615"/>
                <a:ext cx="37783" cy="32357"/>
                <a:chOff x="5801346" y="3284615"/>
                <a:chExt cx="37783" cy="32357"/>
              </a:xfrm>
            </p:grpSpPr>
            <p:sp>
              <p:nvSpPr>
                <p:cNvPr id="3731" name="Google Shape;3731;p75"/>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5"/>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75"/>
              <p:cNvGrpSpPr/>
              <p:nvPr/>
            </p:nvGrpSpPr>
            <p:grpSpPr>
              <a:xfrm>
                <a:off x="5763578" y="3399067"/>
                <a:ext cx="37776" cy="32364"/>
                <a:chOff x="5763578" y="3399067"/>
                <a:chExt cx="37776" cy="32364"/>
              </a:xfrm>
            </p:grpSpPr>
            <p:sp>
              <p:nvSpPr>
                <p:cNvPr id="3734" name="Google Shape;3734;p75"/>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5"/>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75"/>
              <p:cNvGrpSpPr/>
              <p:nvPr/>
            </p:nvGrpSpPr>
            <p:grpSpPr>
              <a:xfrm>
                <a:off x="5395858" y="3230952"/>
                <a:ext cx="37776" cy="32364"/>
                <a:chOff x="5395858" y="3230952"/>
                <a:chExt cx="37776" cy="32364"/>
              </a:xfrm>
            </p:grpSpPr>
            <p:sp>
              <p:nvSpPr>
                <p:cNvPr id="3737" name="Google Shape;3737;p75"/>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5"/>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75"/>
              <p:cNvGrpSpPr/>
              <p:nvPr/>
            </p:nvGrpSpPr>
            <p:grpSpPr>
              <a:xfrm>
                <a:off x="5264088" y="3188237"/>
                <a:ext cx="37776" cy="32357"/>
                <a:chOff x="5264088" y="3188237"/>
                <a:chExt cx="37776" cy="32357"/>
              </a:xfrm>
            </p:grpSpPr>
            <p:sp>
              <p:nvSpPr>
                <p:cNvPr id="3740" name="Google Shape;3740;p75"/>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5"/>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75"/>
              <p:cNvGrpSpPr/>
              <p:nvPr/>
            </p:nvGrpSpPr>
            <p:grpSpPr>
              <a:xfrm>
                <a:off x="5585758" y="3237425"/>
                <a:ext cx="37878" cy="32357"/>
                <a:chOff x="5585758" y="3237425"/>
                <a:chExt cx="37878" cy="32357"/>
              </a:xfrm>
            </p:grpSpPr>
            <p:sp>
              <p:nvSpPr>
                <p:cNvPr id="3743" name="Google Shape;3743;p75"/>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5"/>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75"/>
              <p:cNvGrpSpPr/>
              <p:nvPr/>
            </p:nvGrpSpPr>
            <p:grpSpPr>
              <a:xfrm>
                <a:off x="4874196" y="3291088"/>
                <a:ext cx="37878" cy="32451"/>
                <a:chOff x="4874196" y="3291088"/>
                <a:chExt cx="37878" cy="32451"/>
              </a:xfrm>
            </p:grpSpPr>
            <p:sp>
              <p:nvSpPr>
                <p:cNvPr id="3746" name="Google Shape;3746;p75"/>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5"/>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75"/>
              <p:cNvGrpSpPr/>
              <p:nvPr/>
            </p:nvGrpSpPr>
            <p:grpSpPr>
              <a:xfrm>
                <a:off x="5197770" y="3785466"/>
                <a:ext cx="37783" cy="32427"/>
                <a:chOff x="5197770" y="3785466"/>
                <a:chExt cx="37783" cy="32427"/>
              </a:xfrm>
            </p:grpSpPr>
            <p:sp>
              <p:nvSpPr>
                <p:cNvPr id="3749" name="Google Shape;3749;p75"/>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5"/>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75"/>
              <p:cNvGrpSpPr/>
              <p:nvPr/>
            </p:nvGrpSpPr>
            <p:grpSpPr>
              <a:xfrm>
                <a:off x="5177699" y="3492117"/>
                <a:ext cx="37776" cy="32357"/>
                <a:chOff x="5177699" y="3492117"/>
                <a:chExt cx="37776" cy="32357"/>
              </a:xfrm>
            </p:grpSpPr>
            <p:sp>
              <p:nvSpPr>
                <p:cNvPr id="3752" name="Google Shape;3752;p75"/>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5"/>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75"/>
              <p:cNvGrpSpPr/>
              <p:nvPr/>
            </p:nvGrpSpPr>
            <p:grpSpPr>
              <a:xfrm>
                <a:off x="5349431" y="3622346"/>
                <a:ext cx="37870" cy="32380"/>
                <a:chOff x="5349431" y="3622346"/>
                <a:chExt cx="37870" cy="32380"/>
              </a:xfrm>
            </p:grpSpPr>
            <p:sp>
              <p:nvSpPr>
                <p:cNvPr id="3755" name="Google Shape;3755;p75"/>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5"/>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75"/>
              <p:cNvGrpSpPr/>
              <p:nvPr/>
            </p:nvGrpSpPr>
            <p:grpSpPr>
              <a:xfrm>
                <a:off x="5068855" y="3563980"/>
                <a:ext cx="53954" cy="46223"/>
                <a:chOff x="5068855" y="3563980"/>
                <a:chExt cx="53954" cy="46223"/>
              </a:xfrm>
            </p:grpSpPr>
            <p:sp>
              <p:nvSpPr>
                <p:cNvPr id="3758" name="Google Shape;3758;p75"/>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5"/>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75"/>
              <p:cNvGrpSpPr/>
              <p:nvPr/>
            </p:nvGrpSpPr>
            <p:grpSpPr>
              <a:xfrm>
                <a:off x="5037654" y="3392507"/>
                <a:ext cx="37870" cy="32451"/>
                <a:chOff x="5037654" y="3392507"/>
                <a:chExt cx="37870" cy="32451"/>
              </a:xfrm>
            </p:grpSpPr>
            <p:sp>
              <p:nvSpPr>
                <p:cNvPr id="3761" name="Google Shape;3761;p75"/>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5"/>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75"/>
              <p:cNvGrpSpPr/>
              <p:nvPr/>
            </p:nvGrpSpPr>
            <p:grpSpPr>
              <a:xfrm>
                <a:off x="5456560" y="3368629"/>
                <a:ext cx="37870" cy="32451"/>
                <a:chOff x="5456560" y="3368629"/>
                <a:chExt cx="37870" cy="32451"/>
              </a:xfrm>
            </p:grpSpPr>
            <p:sp>
              <p:nvSpPr>
                <p:cNvPr id="3764" name="Google Shape;3764;p75"/>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5"/>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75"/>
              <p:cNvGrpSpPr/>
              <p:nvPr/>
            </p:nvGrpSpPr>
            <p:grpSpPr>
              <a:xfrm>
                <a:off x="4755749" y="3501516"/>
                <a:ext cx="46246" cy="39608"/>
                <a:chOff x="4755749" y="3501516"/>
                <a:chExt cx="46246" cy="39608"/>
              </a:xfrm>
            </p:grpSpPr>
            <p:sp>
              <p:nvSpPr>
                <p:cNvPr id="3767" name="Google Shape;3767;p75"/>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5"/>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75"/>
              <p:cNvGrpSpPr/>
              <p:nvPr/>
            </p:nvGrpSpPr>
            <p:grpSpPr>
              <a:xfrm>
                <a:off x="4681346" y="3485582"/>
                <a:ext cx="37783" cy="32427"/>
                <a:chOff x="4681346" y="3485582"/>
                <a:chExt cx="37783" cy="32427"/>
              </a:xfrm>
            </p:grpSpPr>
            <p:sp>
              <p:nvSpPr>
                <p:cNvPr id="3770" name="Google Shape;3770;p75"/>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5"/>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75"/>
              <p:cNvGrpSpPr/>
              <p:nvPr/>
            </p:nvGrpSpPr>
            <p:grpSpPr>
              <a:xfrm>
                <a:off x="4767067" y="3291088"/>
                <a:ext cx="37878" cy="32451"/>
                <a:chOff x="4767067" y="3291088"/>
                <a:chExt cx="37878" cy="32451"/>
              </a:xfrm>
            </p:grpSpPr>
            <p:sp>
              <p:nvSpPr>
                <p:cNvPr id="3773" name="Google Shape;3773;p75"/>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5"/>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75"/>
              <p:cNvGrpSpPr/>
              <p:nvPr/>
            </p:nvGrpSpPr>
            <p:grpSpPr>
              <a:xfrm>
                <a:off x="4687819" y="3405539"/>
                <a:ext cx="37776" cy="32451"/>
                <a:chOff x="4687819" y="3405539"/>
                <a:chExt cx="37776" cy="32451"/>
              </a:xfrm>
            </p:grpSpPr>
            <p:sp>
              <p:nvSpPr>
                <p:cNvPr id="3776" name="Google Shape;3776;p75"/>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5"/>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75"/>
              <p:cNvGrpSpPr/>
              <p:nvPr/>
            </p:nvGrpSpPr>
            <p:grpSpPr>
              <a:xfrm>
                <a:off x="4923101" y="3444809"/>
                <a:ext cx="52813" cy="45318"/>
                <a:chOff x="4923101" y="3444809"/>
                <a:chExt cx="52813" cy="45318"/>
              </a:xfrm>
            </p:grpSpPr>
            <p:sp>
              <p:nvSpPr>
                <p:cNvPr id="3779" name="Google Shape;3779;p75"/>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5"/>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75"/>
              <p:cNvGrpSpPr/>
              <p:nvPr/>
            </p:nvGrpSpPr>
            <p:grpSpPr>
              <a:xfrm>
                <a:off x="4846040" y="3654750"/>
                <a:ext cx="31405" cy="26993"/>
                <a:chOff x="4846040" y="3654750"/>
                <a:chExt cx="31405" cy="26993"/>
              </a:xfrm>
            </p:grpSpPr>
            <p:sp>
              <p:nvSpPr>
                <p:cNvPr id="3782" name="Google Shape;3782;p75"/>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5"/>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75"/>
              <p:cNvGrpSpPr/>
              <p:nvPr/>
            </p:nvGrpSpPr>
            <p:grpSpPr>
              <a:xfrm>
                <a:off x="4925673" y="3691700"/>
                <a:ext cx="40253" cy="34472"/>
                <a:chOff x="4925673" y="3691700"/>
                <a:chExt cx="40253" cy="34472"/>
              </a:xfrm>
            </p:grpSpPr>
            <p:sp>
              <p:nvSpPr>
                <p:cNvPr id="3785" name="Google Shape;3785;p75"/>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5"/>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75"/>
              <p:cNvGrpSpPr/>
              <p:nvPr/>
            </p:nvGrpSpPr>
            <p:grpSpPr>
              <a:xfrm>
                <a:off x="4894653" y="3740848"/>
                <a:ext cx="31405" cy="26906"/>
                <a:chOff x="4894653" y="3740848"/>
                <a:chExt cx="31405" cy="26906"/>
              </a:xfrm>
            </p:grpSpPr>
            <p:sp>
              <p:nvSpPr>
                <p:cNvPr id="3788" name="Google Shape;3788;p75"/>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5"/>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75"/>
              <p:cNvGrpSpPr/>
              <p:nvPr/>
            </p:nvGrpSpPr>
            <p:grpSpPr>
              <a:xfrm>
                <a:off x="4962300" y="3696348"/>
                <a:ext cx="38255" cy="32773"/>
                <a:chOff x="4962300" y="3696348"/>
                <a:chExt cx="38255" cy="32773"/>
              </a:xfrm>
            </p:grpSpPr>
            <p:sp>
              <p:nvSpPr>
                <p:cNvPr id="3791" name="Google Shape;3791;p75"/>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5"/>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75"/>
              <p:cNvGrpSpPr/>
              <p:nvPr/>
            </p:nvGrpSpPr>
            <p:grpSpPr>
              <a:xfrm>
                <a:off x="4980185" y="3743349"/>
                <a:ext cx="31499" cy="26969"/>
                <a:chOff x="4980185" y="3743349"/>
                <a:chExt cx="31499" cy="26969"/>
              </a:xfrm>
            </p:grpSpPr>
            <p:sp>
              <p:nvSpPr>
                <p:cNvPr id="3794" name="Google Shape;3794;p75"/>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5"/>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75"/>
              <p:cNvGrpSpPr/>
              <p:nvPr/>
            </p:nvGrpSpPr>
            <p:grpSpPr>
              <a:xfrm>
                <a:off x="5013768" y="3734312"/>
                <a:ext cx="31499" cy="26969"/>
                <a:chOff x="5013768" y="3734312"/>
                <a:chExt cx="31499" cy="26969"/>
              </a:xfrm>
            </p:grpSpPr>
            <p:sp>
              <p:nvSpPr>
                <p:cNvPr id="3797" name="Google Shape;3797;p75"/>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5"/>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75"/>
              <p:cNvGrpSpPr/>
              <p:nvPr/>
            </p:nvGrpSpPr>
            <p:grpSpPr>
              <a:xfrm>
                <a:off x="5036703" y="3764545"/>
                <a:ext cx="31499" cy="26898"/>
                <a:chOff x="5036703" y="3764545"/>
                <a:chExt cx="31499" cy="26898"/>
              </a:xfrm>
            </p:grpSpPr>
            <p:sp>
              <p:nvSpPr>
                <p:cNvPr id="3800" name="Google Shape;3800;p75"/>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5"/>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75"/>
              <p:cNvGrpSpPr/>
              <p:nvPr/>
            </p:nvGrpSpPr>
            <p:grpSpPr>
              <a:xfrm>
                <a:off x="4953546" y="3768352"/>
                <a:ext cx="31405" cy="26898"/>
                <a:chOff x="4953546" y="3768352"/>
                <a:chExt cx="31405" cy="26898"/>
              </a:xfrm>
            </p:grpSpPr>
            <p:sp>
              <p:nvSpPr>
                <p:cNvPr id="3803" name="Google Shape;3803;p75"/>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5"/>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75"/>
              <p:cNvGrpSpPr/>
              <p:nvPr/>
            </p:nvGrpSpPr>
            <p:grpSpPr>
              <a:xfrm>
                <a:off x="4964770" y="3814016"/>
                <a:ext cx="31499" cy="26993"/>
                <a:chOff x="4964770" y="3814016"/>
                <a:chExt cx="31499" cy="26993"/>
              </a:xfrm>
            </p:grpSpPr>
            <p:sp>
              <p:nvSpPr>
                <p:cNvPr id="3806" name="Google Shape;3806;p75"/>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5"/>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75"/>
              <p:cNvGrpSpPr/>
              <p:nvPr/>
            </p:nvGrpSpPr>
            <p:grpSpPr>
              <a:xfrm>
                <a:off x="4923290" y="3800504"/>
                <a:ext cx="31468" cy="26898"/>
                <a:chOff x="4923290" y="3800504"/>
                <a:chExt cx="31468" cy="26898"/>
              </a:xfrm>
            </p:grpSpPr>
            <p:sp>
              <p:nvSpPr>
                <p:cNvPr id="3809" name="Google Shape;3809;p75"/>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5"/>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75"/>
              <p:cNvGrpSpPr/>
              <p:nvPr/>
            </p:nvGrpSpPr>
            <p:grpSpPr>
              <a:xfrm>
                <a:off x="5108534" y="3650943"/>
                <a:ext cx="31405" cy="26993"/>
                <a:chOff x="5108534" y="3650943"/>
                <a:chExt cx="31405" cy="26993"/>
              </a:xfrm>
            </p:grpSpPr>
            <p:sp>
              <p:nvSpPr>
                <p:cNvPr id="3812" name="Google Shape;3812;p75"/>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5"/>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75"/>
              <p:cNvGrpSpPr/>
              <p:nvPr/>
            </p:nvGrpSpPr>
            <p:grpSpPr>
              <a:xfrm>
                <a:off x="5119380" y="3760739"/>
                <a:ext cx="31499" cy="26993"/>
                <a:chOff x="5119380" y="3760739"/>
                <a:chExt cx="31499" cy="26993"/>
              </a:xfrm>
            </p:grpSpPr>
            <p:sp>
              <p:nvSpPr>
                <p:cNvPr id="3815" name="Google Shape;3815;p75"/>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5"/>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75"/>
              <p:cNvGrpSpPr/>
              <p:nvPr/>
            </p:nvGrpSpPr>
            <p:grpSpPr>
              <a:xfrm>
                <a:off x="5119380" y="3788235"/>
                <a:ext cx="31499" cy="26993"/>
                <a:chOff x="5119380" y="3788235"/>
                <a:chExt cx="31499" cy="26993"/>
              </a:xfrm>
            </p:grpSpPr>
            <p:sp>
              <p:nvSpPr>
                <p:cNvPr id="3818" name="Google Shape;3818;p75"/>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5"/>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75"/>
              <p:cNvGrpSpPr/>
              <p:nvPr/>
            </p:nvGrpSpPr>
            <p:grpSpPr>
              <a:xfrm>
                <a:off x="5158005" y="3875284"/>
                <a:ext cx="31405" cy="27001"/>
                <a:chOff x="5158005" y="3875284"/>
                <a:chExt cx="31405" cy="27001"/>
              </a:xfrm>
            </p:grpSpPr>
            <p:sp>
              <p:nvSpPr>
                <p:cNvPr id="3821" name="Google Shape;3821;p75"/>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5"/>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75"/>
              <p:cNvGrpSpPr/>
              <p:nvPr/>
            </p:nvGrpSpPr>
            <p:grpSpPr>
              <a:xfrm>
                <a:off x="5233163" y="3764545"/>
                <a:ext cx="31499" cy="26898"/>
                <a:chOff x="5233163" y="3764545"/>
                <a:chExt cx="31499" cy="26898"/>
              </a:xfrm>
            </p:grpSpPr>
            <p:sp>
              <p:nvSpPr>
                <p:cNvPr id="3824" name="Google Shape;3824;p75"/>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5"/>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75"/>
              <p:cNvGrpSpPr/>
              <p:nvPr/>
            </p:nvGrpSpPr>
            <p:grpSpPr>
              <a:xfrm>
                <a:off x="5276168" y="3805545"/>
                <a:ext cx="31499" cy="26906"/>
                <a:chOff x="5276168" y="3805545"/>
                <a:chExt cx="31499" cy="26906"/>
              </a:xfrm>
            </p:grpSpPr>
            <p:sp>
              <p:nvSpPr>
                <p:cNvPr id="3827" name="Google Shape;3827;p75"/>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5"/>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75"/>
              <p:cNvGrpSpPr/>
              <p:nvPr/>
            </p:nvGrpSpPr>
            <p:grpSpPr>
              <a:xfrm>
                <a:off x="5294053" y="3851933"/>
                <a:ext cx="31405" cy="26945"/>
                <a:chOff x="5294053" y="3851933"/>
                <a:chExt cx="31405" cy="26945"/>
              </a:xfrm>
            </p:grpSpPr>
            <p:sp>
              <p:nvSpPr>
                <p:cNvPr id="3830" name="Google Shape;3830;p75"/>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5"/>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75"/>
              <p:cNvGrpSpPr/>
              <p:nvPr/>
            </p:nvGrpSpPr>
            <p:grpSpPr>
              <a:xfrm>
                <a:off x="5341723" y="3851902"/>
                <a:ext cx="31405" cy="26977"/>
                <a:chOff x="5341723" y="3851902"/>
                <a:chExt cx="31405" cy="26977"/>
              </a:xfrm>
            </p:grpSpPr>
            <p:sp>
              <p:nvSpPr>
                <p:cNvPr id="3833" name="Google Shape;3833;p75"/>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5"/>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75"/>
              <p:cNvGrpSpPr/>
              <p:nvPr/>
            </p:nvGrpSpPr>
            <p:grpSpPr>
              <a:xfrm>
                <a:off x="5054871" y="3507855"/>
                <a:ext cx="31405" cy="26993"/>
                <a:chOff x="5054871" y="3507855"/>
                <a:chExt cx="31405" cy="26993"/>
              </a:xfrm>
            </p:grpSpPr>
            <p:sp>
              <p:nvSpPr>
                <p:cNvPr id="3836" name="Google Shape;3836;p75"/>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5"/>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75"/>
              <p:cNvGrpSpPr/>
              <p:nvPr/>
            </p:nvGrpSpPr>
            <p:grpSpPr>
              <a:xfrm>
                <a:off x="4876579" y="3675325"/>
                <a:ext cx="31405" cy="26969"/>
                <a:chOff x="4876579" y="3675325"/>
                <a:chExt cx="31405" cy="26969"/>
              </a:xfrm>
            </p:grpSpPr>
            <p:sp>
              <p:nvSpPr>
                <p:cNvPr id="3839" name="Google Shape;3839;p75"/>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5"/>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5"/>
              <p:cNvGrpSpPr/>
              <p:nvPr/>
            </p:nvGrpSpPr>
            <p:grpSpPr>
              <a:xfrm>
                <a:off x="4842233" y="3688333"/>
                <a:ext cx="31405" cy="26993"/>
                <a:chOff x="4842233" y="3688333"/>
                <a:chExt cx="31405" cy="26993"/>
              </a:xfrm>
            </p:grpSpPr>
            <p:sp>
              <p:nvSpPr>
                <p:cNvPr id="3842" name="Google Shape;3842;p75"/>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5"/>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5"/>
              <p:cNvGrpSpPr/>
              <p:nvPr/>
            </p:nvGrpSpPr>
            <p:grpSpPr>
              <a:xfrm>
                <a:off x="5187876" y="3608032"/>
                <a:ext cx="31405" cy="27001"/>
                <a:chOff x="5187876" y="3608032"/>
                <a:chExt cx="31405" cy="27001"/>
              </a:xfrm>
            </p:grpSpPr>
            <p:sp>
              <p:nvSpPr>
                <p:cNvPr id="3845" name="Google Shape;3845;p75"/>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5"/>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7" name="Google Shape;3847;p75"/>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5"/>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9" name="Google Shape;3849;p75"/>
              <p:cNvGrpSpPr/>
              <p:nvPr/>
            </p:nvGrpSpPr>
            <p:grpSpPr>
              <a:xfrm>
                <a:off x="5269224" y="3304167"/>
                <a:ext cx="40253" cy="34402"/>
                <a:chOff x="5269224" y="3304167"/>
                <a:chExt cx="40253" cy="34402"/>
              </a:xfrm>
            </p:grpSpPr>
            <p:sp>
              <p:nvSpPr>
                <p:cNvPr id="3850" name="Google Shape;3850;p75"/>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5"/>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75"/>
              <p:cNvGrpSpPr/>
              <p:nvPr/>
            </p:nvGrpSpPr>
            <p:grpSpPr>
              <a:xfrm>
                <a:off x="5327354" y="3476615"/>
                <a:ext cx="49864" cy="42723"/>
                <a:chOff x="5327354" y="3476615"/>
                <a:chExt cx="49864" cy="42723"/>
              </a:xfrm>
            </p:grpSpPr>
            <p:sp>
              <p:nvSpPr>
                <p:cNvPr id="3853" name="Google Shape;3853;p75"/>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5"/>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5" name="Google Shape;3855;p75"/>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5"/>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7" name="Google Shape;3857;p75"/>
              <p:cNvGrpSpPr/>
              <p:nvPr/>
            </p:nvGrpSpPr>
            <p:grpSpPr>
              <a:xfrm>
                <a:off x="5341723" y="3775957"/>
                <a:ext cx="31405" cy="26898"/>
                <a:chOff x="5341723" y="3775957"/>
                <a:chExt cx="31405" cy="26898"/>
              </a:xfrm>
            </p:grpSpPr>
            <p:sp>
              <p:nvSpPr>
                <p:cNvPr id="3858" name="Google Shape;3858;p75"/>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5"/>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75"/>
              <p:cNvGrpSpPr/>
              <p:nvPr/>
            </p:nvGrpSpPr>
            <p:grpSpPr>
              <a:xfrm>
                <a:off x="5439053" y="3699274"/>
                <a:ext cx="31405" cy="26898"/>
                <a:chOff x="5439053" y="3699274"/>
                <a:chExt cx="31405" cy="26898"/>
              </a:xfrm>
            </p:grpSpPr>
            <p:sp>
              <p:nvSpPr>
                <p:cNvPr id="3861" name="Google Shape;3861;p75"/>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5"/>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75"/>
              <p:cNvGrpSpPr/>
              <p:nvPr/>
            </p:nvGrpSpPr>
            <p:grpSpPr>
              <a:xfrm>
                <a:off x="5412414" y="3622307"/>
                <a:ext cx="31499" cy="26993"/>
                <a:chOff x="5412414" y="3622307"/>
                <a:chExt cx="31499" cy="26993"/>
              </a:xfrm>
            </p:grpSpPr>
            <p:sp>
              <p:nvSpPr>
                <p:cNvPr id="3864" name="Google Shape;3864;p75"/>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5"/>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75"/>
              <p:cNvGrpSpPr/>
              <p:nvPr/>
            </p:nvGrpSpPr>
            <p:grpSpPr>
              <a:xfrm>
                <a:off x="5476254" y="3473949"/>
                <a:ext cx="26835" cy="26930"/>
                <a:chOff x="5476254" y="3473949"/>
                <a:chExt cx="26835" cy="26930"/>
              </a:xfrm>
            </p:grpSpPr>
            <p:sp>
              <p:nvSpPr>
                <p:cNvPr id="3867" name="Google Shape;3867;p75"/>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5"/>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75"/>
              <p:cNvGrpSpPr/>
              <p:nvPr/>
            </p:nvGrpSpPr>
            <p:grpSpPr>
              <a:xfrm>
                <a:off x="5564547" y="3481594"/>
                <a:ext cx="31397" cy="26898"/>
                <a:chOff x="5564547" y="3481594"/>
                <a:chExt cx="31397" cy="26898"/>
              </a:xfrm>
            </p:grpSpPr>
            <p:sp>
              <p:nvSpPr>
                <p:cNvPr id="3870" name="Google Shape;3870;p75"/>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5"/>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75"/>
              <p:cNvGrpSpPr/>
              <p:nvPr/>
            </p:nvGrpSpPr>
            <p:grpSpPr>
              <a:xfrm>
                <a:off x="5534101" y="3470174"/>
                <a:ext cx="31397" cy="26906"/>
                <a:chOff x="5534101" y="3470174"/>
                <a:chExt cx="31397" cy="26906"/>
              </a:xfrm>
            </p:grpSpPr>
            <p:sp>
              <p:nvSpPr>
                <p:cNvPr id="3873" name="Google Shape;3873;p75"/>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5"/>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75"/>
              <p:cNvGrpSpPr/>
              <p:nvPr/>
            </p:nvGrpSpPr>
            <p:grpSpPr>
              <a:xfrm>
                <a:off x="5610879" y="3314486"/>
                <a:ext cx="31499" cy="26938"/>
                <a:chOff x="5610879" y="3314486"/>
                <a:chExt cx="31499" cy="26938"/>
              </a:xfrm>
            </p:grpSpPr>
            <p:sp>
              <p:nvSpPr>
                <p:cNvPr id="3876" name="Google Shape;3876;p75"/>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5"/>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75"/>
              <p:cNvGrpSpPr/>
              <p:nvPr/>
            </p:nvGrpSpPr>
            <p:grpSpPr>
              <a:xfrm>
                <a:off x="4834525" y="3501382"/>
                <a:ext cx="31499" cy="26898"/>
                <a:chOff x="4834525" y="3501382"/>
                <a:chExt cx="31499" cy="26898"/>
              </a:xfrm>
            </p:grpSpPr>
            <p:sp>
              <p:nvSpPr>
                <p:cNvPr id="3879" name="Google Shape;3879;p75"/>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5"/>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75"/>
              <p:cNvGrpSpPr/>
              <p:nvPr/>
            </p:nvGrpSpPr>
            <p:grpSpPr>
              <a:xfrm>
                <a:off x="4898460" y="3580158"/>
                <a:ext cx="31405" cy="26898"/>
                <a:chOff x="4898460" y="3580158"/>
                <a:chExt cx="31405" cy="26898"/>
              </a:xfrm>
            </p:grpSpPr>
            <p:sp>
              <p:nvSpPr>
                <p:cNvPr id="3882" name="Google Shape;3882;p75"/>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5"/>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75"/>
              <p:cNvGrpSpPr/>
              <p:nvPr/>
            </p:nvGrpSpPr>
            <p:grpSpPr>
              <a:xfrm>
                <a:off x="4882667" y="3608032"/>
                <a:ext cx="31499" cy="27001"/>
                <a:chOff x="4882667" y="3608032"/>
                <a:chExt cx="31499" cy="27001"/>
              </a:xfrm>
            </p:grpSpPr>
            <p:sp>
              <p:nvSpPr>
                <p:cNvPr id="3885" name="Google Shape;3885;p75"/>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5"/>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75"/>
              <p:cNvGrpSpPr/>
              <p:nvPr/>
            </p:nvGrpSpPr>
            <p:grpSpPr>
              <a:xfrm>
                <a:off x="4843373" y="3631407"/>
                <a:ext cx="16273" cy="16186"/>
                <a:chOff x="4843373" y="3631407"/>
                <a:chExt cx="16273" cy="16186"/>
              </a:xfrm>
            </p:grpSpPr>
            <p:sp>
              <p:nvSpPr>
                <p:cNvPr id="3888" name="Google Shape;3888;p75"/>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5"/>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75"/>
              <p:cNvGrpSpPr/>
              <p:nvPr/>
            </p:nvGrpSpPr>
            <p:grpSpPr>
              <a:xfrm>
                <a:off x="4727773" y="3591578"/>
                <a:ext cx="31499" cy="26898"/>
                <a:chOff x="4727773" y="3591578"/>
                <a:chExt cx="31499" cy="26898"/>
              </a:xfrm>
            </p:grpSpPr>
            <p:sp>
              <p:nvSpPr>
                <p:cNvPr id="3891" name="Google Shape;3891;p75"/>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5"/>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3" name="Google Shape;3893;p75"/>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5"/>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75"/>
              <p:cNvGrpSpPr/>
              <p:nvPr/>
            </p:nvGrpSpPr>
            <p:grpSpPr>
              <a:xfrm>
                <a:off x="4609421" y="3577398"/>
                <a:ext cx="31499" cy="27001"/>
                <a:chOff x="4609421" y="3577398"/>
                <a:chExt cx="31499" cy="27001"/>
              </a:xfrm>
            </p:grpSpPr>
            <p:sp>
              <p:nvSpPr>
                <p:cNvPr id="3896" name="Google Shape;3896;p75"/>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5"/>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75"/>
              <p:cNvGrpSpPr/>
              <p:nvPr/>
            </p:nvGrpSpPr>
            <p:grpSpPr>
              <a:xfrm>
                <a:off x="4649289" y="3577398"/>
                <a:ext cx="31499" cy="27001"/>
                <a:chOff x="4649289" y="3577398"/>
                <a:chExt cx="31499" cy="27001"/>
              </a:xfrm>
            </p:grpSpPr>
            <p:sp>
              <p:nvSpPr>
                <p:cNvPr id="3899" name="Google Shape;3899;p75"/>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5"/>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75"/>
              <p:cNvGrpSpPr/>
              <p:nvPr/>
            </p:nvGrpSpPr>
            <p:grpSpPr>
              <a:xfrm>
                <a:off x="4605614" y="3639523"/>
                <a:ext cx="31499" cy="26906"/>
                <a:chOff x="4605614" y="3639523"/>
                <a:chExt cx="31499" cy="26906"/>
              </a:xfrm>
            </p:grpSpPr>
            <p:sp>
              <p:nvSpPr>
                <p:cNvPr id="3902" name="Google Shape;3902;p75"/>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5"/>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75"/>
              <p:cNvGrpSpPr/>
              <p:nvPr/>
            </p:nvGrpSpPr>
            <p:grpSpPr>
              <a:xfrm>
                <a:off x="4785149" y="3618846"/>
                <a:ext cx="26930" cy="26843"/>
                <a:chOff x="4785149" y="3618846"/>
                <a:chExt cx="26930" cy="26843"/>
              </a:xfrm>
            </p:grpSpPr>
            <p:sp>
              <p:nvSpPr>
                <p:cNvPr id="3905" name="Google Shape;3905;p75"/>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5"/>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75"/>
              <p:cNvGrpSpPr/>
              <p:nvPr/>
            </p:nvGrpSpPr>
            <p:grpSpPr>
              <a:xfrm>
                <a:off x="4810167" y="3601567"/>
                <a:ext cx="31405" cy="26898"/>
                <a:chOff x="4810167" y="3601567"/>
                <a:chExt cx="31405" cy="26898"/>
              </a:xfrm>
            </p:grpSpPr>
            <p:sp>
              <p:nvSpPr>
                <p:cNvPr id="3908" name="Google Shape;3908;p75"/>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5"/>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75"/>
              <p:cNvGrpSpPr/>
              <p:nvPr/>
            </p:nvGrpSpPr>
            <p:grpSpPr>
              <a:xfrm>
                <a:off x="4831002" y="3373230"/>
                <a:ext cx="31405" cy="26898"/>
                <a:chOff x="4831002" y="3373230"/>
                <a:chExt cx="31405" cy="26898"/>
              </a:xfrm>
            </p:grpSpPr>
            <p:sp>
              <p:nvSpPr>
                <p:cNvPr id="3911" name="Google Shape;3911;p75"/>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5"/>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75"/>
              <p:cNvGrpSpPr/>
              <p:nvPr/>
            </p:nvGrpSpPr>
            <p:grpSpPr>
              <a:xfrm>
                <a:off x="4719311" y="3355054"/>
                <a:ext cx="31499" cy="27001"/>
                <a:chOff x="4719311" y="3355054"/>
                <a:chExt cx="31499" cy="27001"/>
              </a:xfrm>
            </p:grpSpPr>
            <p:sp>
              <p:nvSpPr>
                <p:cNvPr id="3914" name="Google Shape;3914;p75"/>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5"/>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75"/>
              <p:cNvGrpSpPr/>
              <p:nvPr/>
            </p:nvGrpSpPr>
            <p:grpSpPr>
              <a:xfrm>
                <a:off x="4798755" y="3450260"/>
                <a:ext cx="26930" cy="26930"/>
                <a:chOff x="4798755" y="3450260"/>
                <a:chExt cx="26930" cy="26930"/>
              </a:xfrm>
            </p:grpSpPr>
            <p:sp>
              <p:nvSpPr>
                <p:cNvPr id="3917" name="Google Shape;3917;p75"/>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5"/>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75"/>
              <p:cNvGrpSpPr/>
              <p:nvPr/>
            </p:nvGrpSpPr>
            <p:grpSpPr>
              <a:xfrm>
                <a:off x="4645576" y="3467555"/>
                <a:ext cx="31405" cy="26953"/>
                <a:chOff x="4645576" y="3467555"/>
                <a:chExt cx="31405" cy="26953"/>
              </a:xfrm>
            </p:grpSpPr>
            <p:sp>
              <p:nvSpPr>
                <p:cNvPr id="3920" name="Google Shape;3920;p75"/>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5"/>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75"/>
              <p:cNvGrpSpPr/>
              <p:nvPr/>
            </p:nvGrpSpPr>
            <p:grpSpPr>
              <a:xfrm>
                <a:off x="4687631" y="3583965"/>
                <a:ext cx="31499" cy="26898"/>
                <a:chOff x="4687631" y="3583965"/>
                <a:chExt cx="31499" cy="26898"/>
              </a:xfrm>
            </p:grpSpPr>
            <p:sp>
              <p:nvSpPr>
                <p:cNvPr id="3923" name="Google Shape;3923;p75"/>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5"/>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5"/>
              <p:cNvGrpSpPr/>
              <p:nvPr/>
            </p:nvGrpSpPr>
            <p:grpSpPr>
              <a:xfrm>
                <a:off x="4719311" y="3471314"/>
                <a:ext cx="31499" cy="27001"/>
                <a:chOff x="4719311" y="3471314"/>
                <a:chExt cx="31499" cy="27001"/>
              </a:xfrm>
            </p:grpSpPr>
            <p:sp>
              <p:nvSpPr>
                <p:cNvPr id="3926" name="Google Shape;3926;p75"/>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5"/>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5"/>
              <p:cNvGrpSpPr/>
              <p:nvPr/>
            </p:nvGrpSpPr>
            <p:grpSpPr>
              <a:xfrm>
                <a:off x="4719311" y="3434404"/>
                <a:ext cx="31499" cy="26898"/>
                <a:chOff x="4719311" y="3434404"/>
                <a:chExt cx="31499" cy="26898"/>
              </a:xfrm>
            </p:grpSpPr>
            <p:sp>
              <p:nvSpPr>
                <p:cNvPr id="3929" name="Google Shape;3929;p75"/>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5"/>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75"/>
              <p:cNvGrpSpPr/>
              <p:nvPr/>
            </p:nvGrpSpPr>
            <p:grpSpPr>
              <a:xfrm>
                <a:off x="4768876" y="3401772"/>
                <a:ext cx="31499" cy="26898"/>
                <a:chOff x="4768876" y="3401772"/>
                <a:chExt cx="31499" cy="26898"/>
              </a:xfrm>
            </p:grpSpPr>
            <p:sp>
              <p:nvSpPr>
                <p:cNvPr id="3932" name="Google Shape;3932;p75"/>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5"/>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75"/>
              <p:cNvGrpSpPr/>
              <p:nvPr/>
            </p:nvGrpSpPr>
            <p:grpSpPr>
              <a:xfrm>
                <a:off x="4762214" y="3471377"/>
                <a:ext cx="26938" cy="26938"/>
                <a:chOff x="4762214" y="3471377"/>
                <a:chExt cx="26938" cy="26938"/>
              </a:xfrm>
            </p:grpSpPr>
            <p:sp>
              <p:nvSpPr>
                <p:cNvPr id="3935" name="Google Shape;3935;p75"/>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5"/>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75"/>
              <p:cNvGrpSpPr/>
              <p:nvPr/>
            </p:nvGrpSpPr>
            <p:grpSpPr>
              <a:xfrm>
                <a:off x="4790473" y="3344782"/>
                <a:ext cx="31405" cy="26898"/>
                <a:chOff x="4790473" y="3344782"/>
                <a:chExt cx="31405" cy="26898"/>
              </a:xfrm>
            </p:grpSpPr>
            <p:sp>
              <p:nvSpPr>
                <p:cNvPr id="3938" name="Google Shape;3938;p75"/>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5"/>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75"/>
              <p:cNvGrpSpPr/>
              <p:nvPr/>
            </p:nvGrpSpPr>
            <p:grpSpPr>
              <a:xfrm>
                <a:off x="4823774" y="3950733"/>
                <a:ext cx="37398" cy="32034"/>
                <a:chOff x="4823774" y="3950733"/>
                <a:chExt cx="37398" cy="32034"/>
              </a:xfrm>
            </p:grpSpPr>
            <p:sp>
              <p:nvSpPr>
                <p:cNvPr id="3941" name="Google Shape;3941;p75"/>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5"/>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75"/>
              <p:cNvGrpSpPr/>
              <p:nvPr/>
            </p:nvGrpSpPr>
            <p:grpSpPr>
              <a:xfrm>
                <a:off x="4823396" y="4110566"/>
                <a:ext cx="31405" cy="26906"/>
                <a:chOff x="4823396" y="4110566"/>
                <a:chExt cx="31405" cy="26906"/>
              </a:xfrm>
            </p:grpSpPr>
            <p:sp>
              <p:nvSpPr>
                <p:cNvPr id="3944" name="Google Shape;3944;p75"/>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5"/>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75"/>
              <p:cNvGrpSpPr/>
              <p:nvPr/>
            </p:nvGrpSpPr>
            <p:grpSpPr>
              <a:xfrm>
                <a:off x="4838332" y="3821150"/>
                <a:ext cx="31499" cy="26898"/>
                <a:chOff x="4838332" y="3821150"/>
                <a:chExt cx="31499" cy="26898"/>
              </a:xfrm>
            </p:grpSpPr>
            <p:sp>
              <p:nvSpPr>
                <p:cNvPr id="3947" name="Google Shape;3947;p75"/>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5"/>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75"/>
              <p:cNvGrpSpPr/>
              <p:nvPr/>
            </p:nvGrpSpPr>
            <p:grpSpPr>
              <a:xfrm>
                <a:off x="4661275" y="3815007"/>
                <a:ext cx="36824" cy="31523"/>
                <a:chOff x="4661275" y="3815007"/>
                <a:chExt cx="36824" cy="31523"/>
              </a:xfrm>
            </p:grpSpPr>
            <p:sp>
              <p:nvSpPr>
                <p:cNvPr id="3950" name="Google Shape;3950;p75"/>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5"/>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5"/>
              <p:cNvGrpSpPr/>
              <p:nvPr/>
            </p:nvGrpSpPr>
            <p:grpSpPr>
              <a:xfrm>
                <a:off x="4558998" y="3851037"/>
                <a:ext cx="33591" cy="28699"/>
                <a:chOff x="4558998" y="3851037"/>
                <a:chExt cx="33591" cy="28699"/>
              </a:xfrm>
            </p:grpSpPr>
            <p:sp>
              <p:nvSpPr>
                <p:cNvPr id="3953" name="Google Shape;3953;p75"/>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5"/>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75"/>
              <p:cNvGrpSpPr/>
              <p:nvPr/>
            </p:nvGrpSpPr>
            <p:grpSpPr>
              <a:xfrm>
                <a:off x="4696762" y="3638587"/>
                <a:ext cx="33591" cy="28794"/>
                <a:chOff x="4696762" y="3638587"/>
                <a:chExt cx="33591" cy="28794"/>
              </a:xfrm>
            </p:grpSpPr>
            <p:sp>
              <p:nvSpPr>
                <p:cNvPr id="3956" name="Google Shape;3956;p75"/>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5"/>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75"/>
              <p:cNvGrpSpPr/>
              <p:nvPr/>
            </p:nvGrpSpPr>
            <p:grpSpPr>
              <a:xfrm>
                <a:off x="4929479" y="3939140"/>
                <a:ext cx="33497" cy="28692"/>
                <a:chOff x="4929479" y="3939140"/>
                <a:chExt cx="33497" cy="28692"/>
              </a:xfrm>
            </p:grpSpPr>
            <p:sp>
              <p:nvSpPr>
                <p:cNvPr id="3959" name="Google Shape;3959;p75"/>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5"/>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75"/>
              <p:cNvGrpSpPr/>
              <p:nvPr/>
            </p:nvGrpSpPr>
            <p:grpSpPr>
              <a:xfrm>
                <a:off x="4907119" y="3986039"/>
                <a:ext cx="33497" cy="28699"/>
                <a:chOff x="4907119" y="3986039"/>
                <a:chExt cx="33497" cy="28699"/>
              </a:xfrm>
            </p:grpSpPr>
            <p:sp>
              <p:nvSpPr>
                <p:cNvPr id="3962" name="Google Shape;3962;p75"/>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5"/>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75"/>
              <p:cNvGrpSpPr/>
              <p:nvPr/>
            </p:nvGrpSpPr>
            <p:grpSpPr>
              <a:xfrm>
                <a:off x="4911783" y="4048102"/>
                <a:ext cx="33591" cy="28762"/>
                <a:chOff x="4911783" y="4048102"/>
                <a:chExt cx="33591" cy="28762"/>
              </a:xfrm>
            </p:grpSpPr>
            <p:sp>
              <p:nvSpPr>
                <p:cNvPr id="3965" name="Google Shape;3965;p75"/>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5"/>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7" name="Google Shape;3967;p75"/>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5"/>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9" name="Google Shape;3969;p75"/>
              <p:cNvGrpSpPr/>
              <p:nvPr/>
            </p:nvGrpSpPr>
            <p:grpSpPr>
              <a:xfrm>
                <a:off x="4762623" y="3837847"/>
                <a:ext cx="42416" cy="36273"/>
                <a:chOff x="4762623" y="3837847"/>
                <a:chExt cx="42416" cy="36273"/>
              </a:xfrm>
            </p:grpSpPr>
            <p:sp>
              <p:nvSpPr>
                <p:cNvPr id="3970" name="Google Shape;3970;p75"/>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5"/>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75"/>
              <p:cNvGrpSpPr/>
              <p:nvPr/>
            </p:nvGrpSpPr>
            <p:grpSpPr>
              <a:xfrm>
                <a:off x="4746044" y="4104966"/>
                <a:ext cx="33497" cy="28699"/>
                <a:chOff x="4746044" y="4104966"/>
                <a:chExt cx="33497" cy="28699"/>
              </a:xfrm>
            </p:grpSpPr>
            <p:sp>
              <p:nvSpPr>
                <p:cNvPr id="3973" name="Google Shape;3973;p75"/>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5"/>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75"/>
              <p:cNvGrpSpPr/>
              <p:nvPr/>
            </p:nvGrpSpPr>
            <p:grpSpPr>
              <a:xfrm>
                <a:off x="4859646" y="4162554"/>
                <a:ext cx="33591" cy="28762"/>
                <a:chOff x="4859646" y="4162554"/>
                <a:chExt cx="33591" cy="28762"/>
              </a:xfrm>
            </p:grpSpPr>
            <p:sp>
              <p:nvSpPr>
                <p:cNvPr id="3976" name="Google Shape;3976;p75"/>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5"/>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8" name="Google Shape;3978;p75"/>
            <p:cNvGrpSpPr/>
            <p:nvPr/>
          </p:nvGrpSpPr>
          <p:grpSpPr>
            <a:xfrm>
              <a:off x="3597785" y="3274438"/>
              <a:ext cx="855610" cy="1122100"/>
              <a:chOff x="3597785" y="3274438"/>
              <a:chExt cx="855610" cy="1122100"/>
            </a:xfrm>
          </p:grpSpPr>
          <p:grpSp>
            <p:nvGrpSpPr>
              <p:cNvPr id="3979" name="Google Shape;3979;p75"/>
              <p:cNvGrpSpPr/>
              <p:nvPr/>
            </p:nvGrpSpPr>
            <p:grpSpPr>
              <a:xfrm>
                <a:off x="3617857" y="3284717"/>
                <a:ext cx="826785" cy="1099165"/>
                <a:chOff x="3617857" y="3284717"/>
                <a:chExt cx="826785" cy="1099165"/>
              </a:xfrm>
            </p:grpSpPr>
            <p:sp>
              <p:nvSpPr>
                <p:cNvPr id="3980" name="Google Shape;3980;p75"/>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5"/>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5"/>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5"/>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5"/>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5"/>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5"/>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5"/>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5"/>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5"/>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5"/>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5"/>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5"/>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5"/>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5"/>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5"/>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5"/>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5"/>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5"/>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5"/>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5"/>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5"/>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5"/>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5"/>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5"/>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5"/>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5"/>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5"/>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5"/>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5"/>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5"/>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5"/>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5"/>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5"/>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5"/>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5"/>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5"/>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5"/>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5"/>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5"/>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5"/>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5"/>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5"/>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5"/>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5"/>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5"/>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5"/>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5"/>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5"/>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5"/>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5"/>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5"/>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5"/>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5"/>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5"/>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5"/>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75"/>
              <p:cNvGrpSpPr/>
              <p:nvPr/>
            </p:nvGrpSpPr>
            <p:grpSpPr>
              <a:xfrm>
                <a:off x="4180904" y="4251758"/>
                <a:ext cx="37783" cy="32420"/>
                <a:chOff x="4180904" y="4251758"/>
                <a:chExt cx="37783" cy="32420"/>
              </a:xfrm>
            </p:grpSpPr>
            <p:sp>
              <p:nvSpPr>
                <p:cNvPr id="4037" name="Google Shape;4037;p75"/>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5"/>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75"/>
              <p:cNvGrpSpPr/>
              <p:nvPr/>
            </p:nvGrpSpPr>
            <p:grpSpPr>
              <a:xfrm>
                <a:off x="4201644" y="4081324"/>
                <a:ext cx="37783" cy="32364"/>
                <a:chOff x="4201644" y="4081324"/>
                <a:chExt cx="37783" cy="32364"/>
              </a:xfrm>
            </p:grpSpPr>
            <p:sp>
              <p:nvSpPr>
                <p:cNvPr id="4040" name="Google Shape;4040;p75"/>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5"/>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75"/>
              <p:cNvGrpSpPr/>
              <p:nvPr/>
            </p:nvGrpSpPr>
            <p:grpSpPr>
              <a:xfrm>
                <a:off x="4284416" y="3887428"/>
                <a:ext cx="37783" cy="32451"/>
                <a:chOff x="4284416" y="3887428"/>
                <a:chExt cx="37783" cy="32451"/>
              </a:xfrm>
            </p:grpSpPr>
            <p:sp>
              <p:nvSpPr>
                <p:cNvPr id="4043" name="Google Shape;4043;p75"/>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5"/>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75"/>
              <p:cNvGrpSpPr/>
              <p:nvPr/>
            </p:nvGrpSpPr>
            <p:grpSpPr>
              <a:xfrm>
                <a:off x="4223721" y="3860404"/>
                <a:ext cx="37870" cy="32364"/>
                <a:chOff x="4223721" y="3860404"/>
                <a:chExt cx="37870" cy="32364"/>
              </a:xfrm>
            </p:grpSpPr>
            <p:sp>
              <p:nvSpPr>
                <p:cNvPr id="4046" name="Google Shape;4046;p75"/>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5"/>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75"/>
              <p:cNvGrpSpPr/>
              <p:nvPr/>
            </p:nvGrpSpPr>
            <p:grpSpPr>
              <a:xfrm>
                <a:off x="4104889" y="3699242"/>
                <a:ext cx="37776" cy="32357"/>
                <a:chOff x="4104889" y="3699242"/>
                <a:chExt cx="37776" cy="32357"/>
              </a:xfrm>
            </p:grpSpPr>
            <p:sp>
              <p:nvSpPr>
                <p:cNvPr id="4049" name="Google Shape;4049;p75"/>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5"/>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75"/>
              <p:cNvGrpSpPr/>
              <p:nvPr/>
            </p:nvGrpSpPr>
            <p:grpSpPr>
              <a:xfrm>
                <a:off x="4143608" y="3475121"/>
                <a:ext cx="37878" cy="32420"/>
                <a:chOff x="4143608" y="3475121"/>
                <a:chExt cx="37878" cy="32420"/>
              </a:xfrm>
            </p:grpSpPr>
            <p:sp>
              <p:nvSpPr>
                <p:cNvPr id="4052" name="Google Shape;4052;p75"/>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5"/>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75"/>
              <p:cNvGrpSpPr/>
              <p:nvPr/>
            </p:nvGrpSpPr>
            <p:grpSpPr>
              <a:xfrm>
                <a:off x="4217248" y="3570893"/>
                <a:ext cx="37776" cy="32364"/>
                <a:chOff x="4217248" y="3570893"/>
                <a:chExt cx="37776" cy="32364"/>
              </a:xfrm>
            </p:grpSpPr>
            <p:sp>
              <p:nvSpPr>
                <p:cNvPr id="4055" name="Google Shape;4055;p75"/>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5"/>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75"/>
              <p:cNvGrpSpPr/>
              <p:nvPr/>
            </p:nvGrpSpPr>
            <p:grpSpPr>
              <a:xfrm>
                <a:off x="4255307" y="3431612"/>
                <a:ext cx="37776" cy="32451"/>
                <a:chOff x="4255307" y="3431612"/>
                <a:chExt cx="37776" cy="32451"/>
              </a:xfrm>
            </p:grpSpPr>
            <p:sp>
              <p:nvSpPr>
                <p:cNvPr id="4058" name="Google Shape;4058;p75"/>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5"/>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75"/>
              <p:cNvGrpSpPr/>
              <p:nvPr/>
            </p:nvGrpSpPr>
            <p:grpSpPr>
              <a:xfrm>
                <a:off x="3853052" y="3577398"/>
                <a:ext cx="37776" cy="32420"/>
                <a:chOff x="3853052" y="3577398"/>
                <a:chExt cx="37776" cy="32420"/>
              </a:xfrm>
            </p:grpSpPr>
            <p:sp>
              <p:nvSpPr>
                <p:cNvPr id="4061" name="Google Shape;4061;p75"/>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5"/>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75"/>
              <p:cNvGrpSpPr/>
              <p:nvPr/>
            </p:nvGrpSpPr>
            <p:grpSpPr>
              <a:xfrm>
                <a:off x="4039908" y="3412107"/>
                <a:ext cx="37776" cy="32357"/>
                <a:chOff x="4039908" y="3412107"/>
                <a:chExt cx="37776" cy="32357"/>
              </a:xfrm>
            </p:grpSpPr>
            <p:sp>
              <p:nvSpPr>
                <p:cNvPr id="4064" name="Google Shape;4064;p75"/>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5"/>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75"/>
              <p:cNvGrpSpPr/>
              <p:nvPr/>
            </p:nvGrpSpPr>
            <p:grpSpPr>
              <a:xfrm>
                <a:off x="4017360" y="3342061"/>
                <a:ext cx="37870" cy="32380"/>
                <a:chOff x="4017360" y="3342061"/>
                <a:chExt cx="37870" cy="32380"/>
              </a:xfrm>
            </p:grpSpPr>
            <p:sp>
              <p:nvSpPr>
                <p:cNvPr id="4067" name="Google Shape;4067;p75"/>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5"/>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9" name="Google Shape;4069;p75"/>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5"/>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1" name="Google Shape;4071;p75"/>
              <p:cNvGrpSpPr/>
              <p:nvPr/>
            </p:nvGrpSpPr>
            <p:grpSpPr>
              <a:xfrm>
                <a:off x="3750870" y="3418650"/>
                <a:ext cx="37776" cy="32380"/>
                <a:chOff x="3750870" y="3418650"/>
                <a:chExt cx="37776" cy="32380"/>
              </a:xfrm>
            </p:grpSpPr>
            <p:sp>
              <p:nvSpPr>
                <p:cNvPr id="4072" name="Google Shape;4072;p75"/>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5"/>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75"/>
              <p:cNvGrpSpPr/>
              <p:nvPr/>
            </p:nvGrpSpPr>
            <p:grpSpPr>
              <a:xfrm>
                <a:off x="3632509" y="3274438"/>
                <a:ext cx="37783" cy="32357"/>
                <a:chOff x="3632509" y="3274438"/>
                <a:chExt cx="37783" cy="32357"/>
              </a:xfrm>
            </p:grpSpPr>
            <p:sp>
              <p:nvSpPr>
                <p:cNvPr id="4075" name="Google Shape;4075;p75"/>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5"/>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75"/>
              <p:cNvGrpSpPr/>
              <p:nvPr/>
            </p:nvGrpSpPr>
            <p:grpSpPr>
              <a:xfrm>
                <a:off x="3906424" y="3297561"/>
                <a:ext cx="37776" cy="32451"/>
                <a:chOff x="3906424" y="3297561"/>
                <a:chExt cx="37776" cy="32451"/>
              </a:xfrm>
            </p:grpSpPr>
            <p:sp>
              <p:nvSpPr>
                <p:cNvPr id="4078" name="Google Shape;4078;p75"/>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5"/>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75"/>
              <p:cNvGrpSpPr/>
              <p:nvPr/>
            </p:nvGrpSpPr>
            <p:grpSpPr>
              <a:xfrm>
                <a:off x="3866084" y="3412107"/>
                <a:ext cx="37776" cy="32357"/>
                <a:chOff x="3866084" y="3412107"/>
                <a:chExt cx="37776" cy="32357"/>
              </a:xfrm>
            </p:grpSpPr>
            <p:sp>
              <p:nvSpPr>
                <p:cNvPr id="4081" name="Google Shape;4081;p75"/>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5"/>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75"/>
              <p:cNvGrpSpPr/>
              <p:nvPr/>
            </p:nvGrpSpPr>
            <p:grpSpPr>
              <a:xfrm>
                <a:off x="4023919" y="3766409"/>
                <a:ext cx="37783" cy="32357"/>
                <a:chOff x="4023919" y="3766409"/>
                <a:chExt cx="37783" cy="32357"/>
              </a:xfrm>
            </p:grpSpPr>
            <p:sp>
              <p:nvSpPr>
                <p:cNvPr id="4084" name="Google Shape;4084;p75"/>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5"/>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75"/>
              <p:cNvGrpSpPr/>
              <p:nvPr/>
            </p:nvGrpSpPr>
            <p:grpSpPr>
              <a:xfrm>
                <a:off x="3973882" y="3779449"/>
                <a:ext cx="37776" cy="32357"/>
                <a:chOff x="3973882" y="3779449"/>
                <a:chExt cx="37776" cy="32357"/>
              </a:xfrm>
            </p:grpSpPr>
            <p:sp>
              <p:nvSpPr>
                <p:cNvPr id="4087" name="Google Shape;4087;p75"/>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5"/>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75"/>
              <p:cNvGrpSpPr/>
              <p:nvPr/>
            </p:nvGrpSpPr>
            <p:grpSpPr>
              <a:xfrm>
                <a:off x="4073398" y="3838028"/>
                <a:ext cx="37776" cy="32380"/>
                <a:chOff x="4073398" y="3838028"/>
                <a:chExt cx="37776" cy="32380"/>
              </a:xfrm>
            </p:grpSpPr>
            <p:sp>
              <p:nvSpPr>
                <p:cNvPr id="4090" name="Google Shape;4090;p75"/>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5"/>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75"/>
              <p:cNvGrpSpPr/>
              <p:nvPr/>
            </p:nvGrpSpPr>
            <p:grpSpPr>
              <a:xfrm>
                <a:off x="4342672" y="4144496"/>
                <a:ext cx="37752" cy="32364"/>
                <a:chOff x="4342672" y="4144496"/>
                <a:chExt cx="37752" cy="32364"/>
              </a:xfrm>
            </p:grpSpPr>
            <p:sp>
              <p:nvSpPr>
                <p:cNvPr id="4093" name="Google Shape;4093;p75"/>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5"/>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75"/>
              <p:cNvGrpSpPr/>
              <p:nvPr/>
            </p:nvGrpSpPr>
            <p:grpSpPr>
              <a:xfrm>
                <a:off x="4406386" y="4056872"/>
                <a:ext cx="37783" cy="32364"/>
                <a:chOff x="4406386" y="4056872"/>
                <a:chExt cx="37783" cy="32364"/>
              </a:xfrm>
            </p:grpSpPr>
            <p:sp>
              <p:nvSpPr>
                <p:cNvPr id="4096" name="Google Shape;4096;p75"/>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5"/>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75"/>
              <p:cNvGrpSpPr/>
              <p:nvPr/>
            </p:nvGrpSpPr>
            <p:grpSpPr>
              <a:xfrm>
                <a:off x="4284416" y="4245254"/>
                <a:ext cx="37783" cy="32357"/>
                <a:chOff x="4284416" y="4245254"/>
                <a:chExt cx="37783" cy="32357"/>
              </a:xfrm>
            </p:grpSpPr>
            <p:sp>
              <p:nvSpPr>
                <p:cNvPr id="4099" name="Google Shape;4099;p75"/>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5"/>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75"/>
              <p:cNvGrpSpPr/>
              <p:nvPr/>
            </p:nvGrpSpPr>
            <p:grpSpPr>
              <a:xfrm>
                <a:off x="4219057" y="4331258"/>
                <a:ext cx="37776" cy="32364"/>
                <a:chOff x="4219057" y="4331258"/>
                <a:chExt cx="37776" cy="32364"/>
              </a:xfrm>
            </p:grpSpPr>
            <p:sp>
              <p:nvSpPr>
                <p:cNvPr id="4102" name="Google Shape;4102;p75"/>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5"/>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75"/>
              <p:cNvGrpSpPr/>
              <p:nvPr/>
            </p:nvGrpSpPr>
            <p:grpSpPr>
              <a:xfrm>
                <a:off x="4204122" y="4141688"/>
                <a:ext cx="33497" cy="28699"/>
                <a:chOff x="4204122" y="4141688"/>
                <a:chExt cx="33497" cy="28699"/>
              </a:xfrm>
            </p:grpSpPr>
            <p:sp>
              <p:nvSpPr>
                <p:cNvPr id="4105" name="Google Shape;4105;p75"/>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5"/>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75"/>
              <p:cNvGrpSpPr/>
              <p:nvPr/>
            </p:nvGrpSpPr>
            <p:grpSpPr>
              <a:xfrm>
                <a:off x="4301546" y="4003869"/>
                <a:ext cx="38916" cy="33324"/>
                <a:chOff x="4301546" y="4003869"/>
                <a:chExt cx="38916" cy="33324"/>
              </a:xfrm>
            </p:grpSpPr>
            <p:sp>
              <p:nvSpPr>
                <p:cNvPr id="4108" name="Google Shape;4108;p75"/>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5"/>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75"/>
              <p:cNvGrpSpPr/>
              <p:nvPr/>
            </p:nvGrpSpPr>
            <p:grpSpPr>
              <a:xfrm>
                <a:off x="4210681" y="3924669"/>
                <a:ext cx="36549" cy="31366"/>
                <a:chOff x="4210681" y="3924669"/>
                <a:chExt cx="36549" cy="31366"/>
              </a:xfrm>
            </p:grpSpPr>
            <p:sp>
              <p:nvSpPr>
                <p:cNvPr id="4111" name="Google Shape;4111;p75"/>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5"/>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75"/>
              <p:cNvGrpSpPr/>
              <p:nvPr/>
            </p:nvGrpSpPr>
            <p:grpSpPr>
              <a:xfrm>
                <a:off x="3987771" y="3628874"/>
                <a:ext cx="31499" cy="26993"/>
                <a:chOff x="3987771" y="3628874"/>
                <a:chExt cx="31499" cy="26993"/>
              </a:xfrm>
            </p:grpSpPr>
            <p:sp>
              <p:nvSpPr>
                <p:cNvPr id="4114" name="Google Shape;4114;p75"/>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5"/>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75"/>
              <p:cNvGrpSpPr/>
              <p:nvPr/>
            </p:nvGrpSpPr>
            <p:grpSpPr>
              <a:xfrm>
                <a:off x="4087382" y="3775674"/>
                <a:ext cx="31405" cy="26898"/>
                <a:chOff x="4087382" y="3775674"/>
                <a:chExt cx="31405" cy="26898"/>
              </a:xfrm>
            </p:grpSpPr>
            <p:sp>
              <p:nvSpPr>
                <p:cNvPr id="4117" name="Google Shape;4117;p75"/>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5"/>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75"/>
              <p:cNvGrpSpPr/>
              <p:nvPr/>
            </p:nvGrpSpPr>
            <p:grpSpPr>
              <a:xfrm>
                <a:off x="4118873" y="3856637"/>
                <a:ext cx="31405" cy="26906"/>
                <a:chOff x="4118873" y="3856637"/>
                <a:chExt cx="31405" cy="26906"/>
              </a:xfrm>
            </p:grpSpPr>
            <p:sp>
              <p:nvSpPr>
                <p:cNvPr id="4120" name="Google Shape;4120;p75"/>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5"/>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75"/>
              <p:cNvGrpSpPr/>
              <p:nvPr/>
            </p:nvGrpSpPr>
            <p:grpSpPr>
              <a:xfrm>
                <a:off x="4168541" y="3639523"/>
                <a:ext cx="31499" cy="26906"/>
                <a:chOff x="4168541" y="3639523"/>
                <a:chExt cx="31499" cy="26906"/>
              </a:xfrm>
            </p:grpSpPr>
            <p:sp>
              <p:nvSpPr>
                <p:cNvPr id="4123" name="Google Shape;4123;p75"/>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5"/>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75"/>
              <p:cNvGrpSpPr/>
              <p:nvPr/>
            </p:nvGrpSpPr>
            <p:grpSpPr>
              <a:xfrm>
                <a:off x="3965789" y="3393545"/>
                <a:ext cx="31405" cy="26945"/>
                <a:chOff x="3965789" y="3393545"/>
                <a:chExt cx="31405" cy="26945"/>
              </a:xfrm>
            </p:grpSpPr>
            <p:sp>
              <p:nvSpPr>
                <p:cNvPr id="4126" name="Google Shape;4126;p75"/>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5"/>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75"/>
              <p:cNvGrpSpPr/>
              <p:nvPr/>
            </p:nvGrpSpPr>
            <p:grpSpPr>
              <a:xfrm>
                <a:off x="3925166" y="3491008"/>
                <a:ext cx="31405" cy="27001"/>
                <a:chOff x="3925166" y="3491008"/>
                <a:chExt cx="31405" cy="27001"/>
              </a:xfrm>
            </p:grpSpPr>
            <p:sp>
              <p:nvSpPr>
                <p:cNvPr id="4129" name="Google Shape;4129;p75"/>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5"/>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75"/>
              <p:cNvGrpSpPr/>
              <p:nvPr/>
            </p:nvGrpSpPr>
            <p:grpSpPr>
              <a:xfrm>
                <a:off x="3682845" y="3340976"/>
                <a:ext cx="31397" cy="26898"/>
                <a:chOff x="3682845" y="3340976"/>
                <a:chExt cx="31397" cy="26898"/>
              </a:xfrm>
            </p:grpSpPr>
            <p:sp>
              <p:nvSpPr>
                <p:cNvPr id="4132" name="Google Shape;4132;p75"/>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5"/>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75"/>
              <p:cNvGrpSpPr/>
              <p:nvPr/>
            </p:nvGrpSpPr>
            <p:grpSpPr>
              <a:xfrm>
                <a:off x="3795393" y="3353725"/>
                <a:ext cx="31499" cy="26993"/>
                <a:chOff x="3795393" y="3353725"/>
                <a:chExt cx="31499" cy="26993"/>
              </a:xfrm>
            </p:grpSpPr>
            <p:sp>
              <p:nvSpPr>
                <p:cNvPr id="4135" name="Google Shape;4135;p75"/>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5"/>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75"/>
              <p:cNvGrpSpPr/>
              <p:nvPr/>
            </p:nvGrpSpPr>
            <p:grpSpPr>
              <a:xfrm>
                <a:off x="4176909" y="4363221"/>
                <a:ext cx="38924" cy="33316"/>
                <a:chOff x="4176909" y="4363221"/>
                <a:chExt cx="38924" cy="33316"/>
              </a:xfrm>
            </p:grpSpPr>
            <p:sp>
              <p:nvSpPr>
                <p:cNvPr id="4138" name="Google Shape;4138;p75"/>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5"/>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75"/>
              <p:cNvGrpSpPr/>
              <p:nvPr/>
            </p:nvGrpSpPr>
            <p:grpSpPr>
              <a:xfrm>
                <a:off x="4226191" y="4007660"/>
                <a:ext cx="33560" cy="28770"/>
                <a:chOff x="4226191" y="4007660"/>
                <a:chExt cx="33560" cy="28770"/>
              </a:xfrm>
            </p:grpSpPr>
            <p:sp>
              <p:nvSpPr>
                <p:cNvPr id="4141" name="Google Shape;4141;p75"/>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5"/>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75"/>
              <p:cNvGrpSpPr/>
              <p:nvPr/>
            </p:nvGrpSpPr>
            <p:grpSpPr>
              <a:xfrm>
                <a:off x="3597785" y="3377045"/>
                <a:ext cx="33591" cy="28699"/>
                <a:chOff x="3597785" y="3377045"/>
                <a:chExt cx="33591" cy="28699"/>
              </a:xfrm>
            </p:grpSpPr>
            <p:sp>
              <p:nvSpPr>
                <p:cNvPr id="4144" name="Google Shape;4144;p75"/>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5"/>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75"/>
              <p:cNvGrpSpPr/>
              <p:nvPr/>
            </p:nvGrpSpPr>
            <p:grpSpPr>
              <a:xfrm>
                <a:off x="3887870" y="3669796"/>
                <a:ext cx="33591" cy="28692"/>
                <a:chOff x="3887870" y="3669796"/>
                <a:chExt cx="33591" cy="28692"/>
              </a:xfrm>
            </p:grpSpPr>
            <p:sp>
              <p:nvSpPr>
                <p:cNvPr id="4147" name="Google Shape;4147;p75"/>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5"/>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75"/>
              <p:cNvGrpSpPr/>
              <p:nvPr/>
            </p:nvGrpSpPr>
            <p:grpSpPr>
              <a:xfrm>
                <a:off x="3818320" y="3481625"/>
                <a:ext cx="33497" cy="28770"/>
                <a:chOff x="3818320" y="3481625"/>
                <a:chExt cx="33497" cy="28770"/>
              </a:xfrm>
            </p:grpSpPr>
            <p:sp>
              <p:nvSpPr>
                <p:cNvPr id="4150" name="Google Shape;4150;p75"/>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5"/>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75"/>
              <p:cNvGrpSpPr/>
              <p:nvPr/>
            </p:nvGrpSpPr>
            <p:grpSpPr>
              <a:xfrm>
                <a:off x="4278139" y="4120948"/>
                <a:ext cx="37492" cy="32129"/>
                <a:chOff x="4278139" y="4120948"/>
                <a:chExt cx="37492" cy="32129"/>
              </a:xfrm>
            </p:grpSpPr>
            <p:sp>
              <p:nvSpPr>
                <p:cNvPr id="4153" name="Google Shape;4153;p75"/>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5"/>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75"/>
              <p:cNvGrpSpPr/>
              <p:nvPr/>
            </p:nvGrpSpPr>
            <p:grpSpPr>
              <a:xfrm>
                <a:off x="4419898" y="3977388"/>
                <a:ext cx="33497" cy="28692"/>
                <a:chOff x="4419898" y="3977388"/>
                <a:chExt cx="33497" cy="28692"/>
              </a:xfrm>
            </p:grpSpPr>
            <p:sp>
              <p:nvSpPr>
                <p:cNvPr id="4156" name="Google Shape;4156;p75"/>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5"/>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75"/>
              <p:cNvGrpSpPr/>
              <p:nvPr/>
            </p:nvGrpSpPr>
            <p:grpSpPr>
              <a:xfrm>
                <a:off x="4158930" y="4034684"/>
                <a:ext cx="33497" cy="28762"/>
                <a:chOff x="4158930" y="4034684"/>
                <a:chExt cx="33497" cy="28762"/>
              </a:xfrm>
            </p:grpSpPr>
            <p:sp>
              <p:nvSpPr>
                <p:cNvPr id="4159" name="Google Shape;4159;p75"/>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5"/>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75"/>
              <p:cNvGrpSpPr/>
              <p:nvPr/>
            </p:nvGrpSpPr>
            <p:grpSpPr>
              <a:xfrm>
                <a:off x="4134949" y="3957049"/>
                <a:ext cx="33497" cy="28770"/>
                <a:chOff x="4134949" y="3957049"/>
                <a:chExt cx="33497" cy="28770"/>
              </a:xfrm>
            </p:grpSpPr>
            <p:sp>
              <p:nvSpPr>
                <p:cNvPr id="4162" name="Google Shape;4162;p75"/>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5"/>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75"/>
              <p:cNvGrpSpPr/>
              <p:nvPr/>
            </p:nvGrpSpPr>
            <p:grpSpPr>
              <a:xfrm>
                <a:off x="4193653" y="4184403"/>
                <a:ext cx="43580" cy="37264"/>
                <a:chOff x="4193653" y="4184403"/>
                <a:chExt cx="43580" cy="37264"/>
              </a:xfrm>
            </p:grpSpPr>
            <p:sp>
              <p:nvSpPr>
                <p:cNvPr id="4165" name="Google Shape;4165;p75"/>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5"/>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75"/>
              <p:cNvGrpSpPr/>
              <p:nvPr/>
            </p:nvGrpSpPr>
            <p:grpSpPr>
              <a:xfrm>
                <a:off x="4343600" y="3943844"/>
                <a:ext cx="43580" cy="37312"/>
                <a:chOff x="4343600" y="3943844"/>
                <a:chExt cx="43580" cy="37312"/>
              </a:xfrm>
            </p:grpSpPr>
            <p:sp>
              <p:nvSpPr>
                <p:cNvPr id="4168" name="Google Shape;4168;p75"/>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5"/>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75"/>
              <p:cNvGrpSpPr/>
              <p:nvPr/>
            </p:nvGrpSpPr>
            <p:grpSpPr>
              <a:xfrm>
                <a:off x="4172339" y="3381693"/>
                <a:ext cx="31499" cy="27001"/>
                <a:chOff x="4172339" y="3381693"/>
                <a:chExt cx="31499" cy="27001"/>
              </a:xfrm>
            </p:grpSpPr>
            <p:sp>
              <p:nvSpPr>
                <p:cNvPr id="4171" name="Google Shape;4171;p75"/>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5"/>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1"/>
          <p:cNvSpPr txBox="1"/>
          <p:nvPr/>
        </p:nvSpPr>
        <p:spPr>
          <a:xfrm>
            <a:off x="338275" y="933700"/>
            <a:ext cx="8728800" cy="3170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Lato"/>
              <a:buChar char="●"/>
            </a:pPr>
            <a:r>
              <a:rPr b="1" lang="en" sz="2800">
                <a:solidFill>
                  <a:schemeClr val="dk1"/>
                </a:solidFill>
                <a:highlight>
                  <a:srgbClr val="B45F06"/>
                </a:highlight>
                <a:latin typeface="Lato"/>
                <a:ea typeface="Lato"/>
                <a:cs typeface="Lato"/>
                <a:sym typeface="Lato"/>
              </a:rPr>
              <a:t>緣由</a:t>
            </a:r>
            <a:r>
              <a:rPr b="1" lang="en" sz="2800">
                <a:solidFill>
                  <a:schemeClr val="dk1"/>
                </a:solidFill>
                <a:latin typeface="Lato"/>
                <a:ea typeface="Lato"/>
                <a:cs typeface="Lato"/>
                <a:sym typeface="Lato"/>
              </a:rPr>
              <a:t>:</a:t>
            </a:r>
            <a:endParaRPr b="1" sz="2800">
              <a:solidFill>
                <a:schemeClr val="dk1"/>
              </a:solidFill>
              <a:latin typeface="Lato"/>
              <a:ea typeface="Lato"/>
              <a:cs typeface="Lato"/>
              <a:sym typeface="Lato"/>
            </a:endParaRPr>
          </a:p>
          <a:p>
            <a:pPr indent="0" lvl="0" marL="457200" rtl="0" algn="l">
              <a:spcBef>
                <a:spcPts val="0"/>
              </a:spcBef>
              <a:spcAft>
                <a:spcPts val="0"/>
              </a:spcAft>
              <a:buNone/>
            </a:pPr>
            <a:r>
              <a:rPr b="1" lang="en" sz="1800">
                <a:solidFill>
                  <a:schemeClr val="dk1"/>
                </a:solidFill>
                <a:latin typeface="Lato"/>
                <a:ea typeface="Lato"/>
                <a:cs typeface="Lato"/>
                <a:sym typeface="Lato"/>
              </a:rPr>
              <a:t>專門準備對還沒準備好大學生活的新生們一個熟悉本校周邊的網站。</a:t>
            </a:r>
            <a:endParaRPr b="1" sz="1800">
              <a:solidFill>
                <a:schemeClr val="dk1"/>
              </a:solidFill>
              <a:latin typeface="Lato"/>
              <a:ea typeface="Lato"/>
              <a:cs typeface="Lato"/>
              <a:sym typeface="Lato"/>
            </a:endParaRPr>
          </a:p>
          <a:p>
            <a:pPr indent="0" lvl="0" marL="457200" rtl="0" algn="l">
              <a:spcBef>
                <a:spcPts val="0"/>
              </a:spcBef>
              <a:spcAft>
                <a:spcPts val="0"/>
              </a:spcAft>
              <a:buNone/>
            </a:pPr>
            <a:r>
              <a:t/>
            </a:r>
            <a:endParaRPr b="1" sz="2800">
              <a:solidFill>
                <a:schemeClr val="dk1"/>
              </a:solidFill>
              <a:latin typeface="Lato"/>
              <a:ea typeface="Lato"/>
              <a:cs typeface="Lato"/>
              <a:sym typeface="Lato"/>
            </a:endParaRPr>
          </a:p>
          <a:p>
            <a:pPr indent="-406400" lvl="0" marL="457200" rtl="0" algn="l">
              <a:spcBef>
                <a:spcPts val="0"/>
              </a:spcBef>
              <a:spcAft>
                <a:spcPts val="0"/>
              </a:spcAft>
              <a:buClr>
                <a:schemeClr val="dk1"/>
              </a:buClr>
              <a:buSzPts val="2800"/>
              <a:buFont typeface="Lato"/>
              <a:buChar char="●"/>
            </a:pPr>
            <a:r>
              <a:rPr b="1" lang="en" sz="2800">
                <a:solidFill>
                  <a:schemeClr val="dk1"/>
                </a:solidFill>
                <a:highlight>
                  <a:srgbClr val="B45F06"/>
                </a:highlight>
                <a:latin typeface="Lato"/>
                <a:ea typeface="Lato"/>
                <a:cs typeface="Lato"/>
                <a:sym typeface="Lato"/>
              </a:rPr>
              <a:t>理念</a:t>
            </a:r>
            <a:r>
              <a:rPr b="1" lang="en" sz="2800">
                <a:solidFill>
                  <a:schemeClr val="dk1"/>
                </a:solidFill>
                <a:latin typeface="Lato"/>
                <a:ea typeface="Lato"/>
                <a:cs typeface="Lato"/>
                <a:sym typeface="Lato"/>
              </a:rPr>
              <a:t>:</a:t>
            </a:r>
            <a:endParaRPr b="1" sz="2800">
              <a:solidFill>
                <a:schemeClr val="dk1"/>
              </a:solidFill>
              <a:latin typeface="Lato"/>
              <a:ea typeface="Lato"/>
              <a:cs typeface="Lato"/>
              <a:sym typeface="Lato"/>
            </a:endParaRPr>
          </a:p>
          <a:p>
            <a:pPr indent="0" lvl="0" marL="457200" rtl="0" algn="l">
              <a:spcBef>
                <a:spcPts val="0"/>
              </a:spcBef>
              <a:spcAft>
                <a:spcPts val="0"/>
              </a:spcAft>
              <a:buNone/>
            </a:pPr>
            <a:r>
              <a:rPr b="1" lang="en" sz="1800">
                <a:solidFill>
                  <a:schemeClr val="dk1"/>
                </a:solidFill>
                <a:latin typeface="Lato"/>
                <a:ea typeface="Lato"/>
                <a:cs typeface="Lato"/>
                <a:sym typeface="Lato"/>
              </a:rPr>
              <a:t>主要是統整及收集資料的網站，但也會加入些許互動來使網站更有趣</a:t>
            </a:r>
            <a:endParaRPr b="1" sz="1800">
              <a:solidFill>
                <a:schemeClr val="dk1"/>
              </a:solidFill>
              <a:latin typeface="Lato"/>
              <a:ea typeface="Lato"/>
              <a:cs typeface="Lato"/>
              <a:sym typeface="Lato"/>
            </a:endParaRPr>
          </a:p>
          <a:p>
            <a:pPr indent="0" lvl="0" marL="457200" rtl="0" algn="l">
              <a:spcBef>
                <a:spcPts val="0"/>
              </a:spcBef>
              <a:spcAft>
                <a:spcPts val="0"/>
              </a:spcAft>
              <a:buNone/>
            </a:pPr>
            <a:r>
              <a:t/>
            </a:r>
            <a:endParaRPr b="1" sz="2800">
              <a:solidFill>
                <a:schemeClr val="dk1"/>
              </a:solidFill>
              <a:latin typeface="Lato"/>
              <a:ea typeface="Lato"/>
              <a:cs typeface="Lato"/>
              <a:sym typeface="Lato"/>
            </a:endParaRPr>
          </a:p>
          <a:p>
            <a:pPr indent="-406400" lvl="0" marL="457200" rtl="0" algn="l">
              <a:spcBef>
                <a:spcPts val="0"/>
              </a:spcBef>
              <a:spcAft>
                <a:spcPts val="0"/>
              </a:spcAft>
              <a:buClr>
                <a:schemeClr val="dk1"/>
              </a:buClr>
              <a:buSzPts val="2800"/>
              <a:buFont typeface="Lato"/>
              <a:buChar char="●"/>
            </a:pPr>
            <a:r>
              <a:rPr b="1" lang="en" sz="2800">
                <a:solidFill>
                  <a:schemeClr val="dk1"/>
                </a:solidFill>
                <a:highlight>
                  <a:srgbClr val="B45F06"/>
                </a:highlight>
                <a:latin typeface="Lato"/>
                <a:ea typeface="Lato"/>
                <a:cs typeface="Lato"/>
                <a:sym typeface="Lato"/>
              </a:rPr>
              <a:t>目標對象</a:t>
            </a:r>
            <a:r>
              <a:rPr b="1" lang="en" sz="2800">
                <a:solidFill>
                  <a:schemeClr val="dk1"/>
                </a:solidFill>
                <a:latin typeface="Lato"/>
                <a:ea typeface="Lato"/>
                <a:cs typeface="Lato"/>
                <a:sym typeface="Lato"/>
              </a:rPr>
              <a:t>:</a:t>
            </a:r>
            <a:endParaRPr b="1" sz="2800">
              <a:solidFill>
                <a:schemeClr val="dk1"/>
              </a:solidFill>
              <a:latin typeface="Lato"/>
              <a:ea typeface="Lato"/>
              <a:cs typeface="Lato"/>
              <a:sym typeface="Lato"/>
            </a:endParaRPr>
          </a:p>
          <a:p>
            <a:pPr indent="0" lvl="0" marL="457200" rtl="0" algn="l">
              <a:spcBef>
                <a:spcPts val="0"/>
              </a:spcBef>
              <a:spcAft>
                <a:spcPts val="0"/>
              </a:spcAft>
              <a:buNone/>
            </a:pPr>
            <a:r>
              <a:rPr b="1" lang="en" sz="1800">
                <a:solidFill>
                  <a:schemeClr val="dk1"/>
                </a:solidFill>
                <a:latin typeface="Lato"/>
                <a:ea typeface="Lato"/>
                <a:cs typeface="Lato"/>
                <a:sym typeface="Lato"/>
              </a:rPr>
              <a:t>即將或已經就讀元智大學的學生。</a:t>
            </a:r>
            <a:endParaRPr b="1" sz="1800">
              <a:solidFill>
                <a:schemeClr val="dk1"/>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6" name="Shape 4176"/>
        <p:cNvGrpSpPr/>
        <p:nvPr/>
      </p:nvGrpSpPr>
      <p:grpSpPr>
        <a:xfrm>
          <a:off x="0" y="0"/>
          <a:ext cx="0" cy="0"/>
          <a:chOff x="0" y="0"/>
          <a:chExt cx="0" cy="0"/>
        </a:xfrm>
      </p:grpSpPr>
      <p:grpSp>
        <p:nvGrpSpPr>
          <p:cNvPr id="4177" name="Google Shape;4177;p76"/>
          <p:cNvGrpSpPr/>
          <p:nvPr/>
        </p:nvGrpSpPr>
        <p:grpSpPr>
          <a:xfrm>
            <a:off x="729274" y="1175734"/>
            <a:ext cx="2507799" cy="206239"/>
            <a:chOff x="106648" y="895722"/>
            <a:chExt cx="4481413" cy="374300"/>
          </a:xfrm>
        </p:grpSpPr>
        <p:grpSp>
          <p:nvGrpSpPr>
            <p:cNvPr id="4178" name="Google Shape;4178;p76"/>
            <p:cNvGrpSpPr/>
            <p:nvPr/>
          </p:nvGrpSpPr>
          <p:grpSpPr>
            <a:xfrm>
              <a:off x="2233276" y="895722"/>
              <a:ext cx="1082667" cy="223591"/>
              <a:chOff x="4808316" y="2800065"/>
              <a:chExt cx="1999386" cy="412910"/>
            </a:xfrm>
          </p:grpSpPr>
          <p:sp>
            <p:nvSpPr>
              <p:cNvPr id="4179" name="Google Shape;4179;p7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0" name="Google Shape;4180;p76"/>
              <p:cNvGrpSpPr/>
              <p:nvPr/>
            </p:nvGrpSpPr>
            <p:grpSpPr>
              <a:xfrm>
                <a:off x="4808316" y="2800065"/>
                <a:ext cx="92400" cy="411825"/>
                <a:chOff x="845575" y="2563700"/>
                <a:chExt cx="92400" cy="411825"/>
              </a:xfrm>
            </p:grpSpPr>
            <p:cxnSp>
              <p:nvCxnSpPr>
                <p:cNvPr id="4181" name="Google Shape;4181;p7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82" name="Google Shape;4182;p7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3" name="Google Shape;4183;p76"/>
            <p:cNvGrpSpPr/>
            <p:nvPr/>
          </p:nvGrpSpPr>
          <p:grpSpPr>
            <a:xfrm>
              <a:off x="106648" y="895722"/>
              <a:ext cx="1088401" cy="223591"/>
              <a:chOff x="881025" y="2800065"/>
              <a:chExt cx="2009975" cy="412910"/>
            </a:xfrm>
          </p:grpSpPr>
          <p:sp>
            <p:nvSpPr>
              <p:cNvPr id="4184" name="Google Shape;4184;p7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5" name="Google Shape;4185;p76"/>
              <p:cNvGrpSpPr/>
              <p:nvPr/>
            </p:nvGrpSpPr>
            <p:grpSpPr>
              <a:xfrm>
                <a:off x="881025" y="2800065"/>
                <a:ext cx="92400" cy="411825"/>
                <a:chOff x="845575" y="2563700"/>
                <a:chExt cx="92400" cy="411825"/>
              </a:xfrm>
            </p:grpSpPr>
            <p:cxnSp>
              <p:nvCxnSpPr>
                <p:cNvPr id="4186" name="Google Shape;4186;p7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87" name="Google Shape;4187;p7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8" name="Google Shape;4188;p76"/>
            <p:cNvGrpSpPr/>
            <p:nvPr/>
          </p:nvGrpSpPr>
          <p:grpSpPr>
            <a:xfrm>
              <a:off x="1172346" y="1047018"/>
              <a:ext cx="1083151" cy="223003"/>
              <a:chOff x="2849073" y="3079467"/>
              <a:chExt cx="2000279" cy="411825"/>
            </a:xfrm>
          </p:grpSpPr>
          <p:sp>
            <p:nvSpPr>
              <p:cNvPr id="4189" name="Google Shape;4189;p7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0" name="Google Shape;4190;p76"/>
              <p:cNvGrpSpPr/>
              <p:nvPr/>
            </p:nvGrpSpPr>
            <p:grpSpPr>
              <a:xfrm rot="10800000">
                <a:off x="2849073" y="3079467"/>
                <a:ext cx="92400" cy="411825"/>
                <a:chOff x="2070100" y="2563700"/>
                <a:chExt cx="92400" cy="411825"/>
              </a:xfrm>
            </p:grpSpPr>
            <p:cxnSp>
              <p:nvCxnSpPr>
                <p:cNvPr id="4191" name="Google Shape;4191;p7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92" name="Google Shape;4192;p7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3" name="Google Shape;4193;p76"/>
            <p:cNvGrpSpPr/>
            <p:nvPr/>
          </p:nvGrpSpPr>
          <p:grpSpPr>
            <a:xfrm>
              <a:off x="3290132" y="1047018"/>
              <a:ext cx="1297929" cy="223003"/>
              <a:chOff x="6760035" y="3079467"/>
              <a:chExt cx="2396914" cy="411825"/>
            </a:xfrm>
          </p:grpSpPr>
          <p:sp>
            <p:nvSpPr>
              <p:cNvPr id="4194" name="Google Shape;4194;p7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5" name="Google Shape;4195;p76"/>
              <p:cNvGrpSpPr/>
              <p:nvPr/>
            </p:nvGrpSpPr>
            <p:grpSpPr>
              <a:xfrm rot="10800000">
                <a:off x="6760035" y="3079467"/>
                <a:ext cx="92400" cy="411825"/>
                <a:chOff x="2070100" y="2563700"/>
                <a:chExt cx="92400" cy="411825"/>
              </a:xfrm>
            </p:grpSpPr>
            <p:cxnSp>
              <p:nvCxnSpPr>
                <p:cNvPr id="4196" name="Google Shape;4196;p7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97" name="Google Shape;4197;p7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8" name="Google Shape;4198;p76"/>
          <p:cNvGrpSpPr/>
          <p:nvPr/>
        </p:nvGrpSpPr>
        <p:grpSpPr>
          <a:xfrm>
            <a:off x="2147036" y="3575105"/>
            <a:ext cx="1086701" cy="799429"/>
            <a:chOff x="2183288" y="3555572"/>
            <a:chExt cx="1136241" cy="835873"/>
          </a:xfrm>
        </p:grpSpPr>
        <p:sp>
          <p:nvSpPr>
            <p:cNvPr id="4199" name="Google Shape;4199;p7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0" name="Google Shape;4200;p76"/>
            <p:cNvGrpSpPr/>
            <p:nvPr/>
          </p:nvGrpSpPr>
          <p:grpSpPr>
            <a:xfrm>
              <a:off x="2205895" y="3637269"/>
              <a:ext cx="1089848" cy="724993"/>
              <a:chOff x="2205895" y="3637269"/>
              <a:chExt cx="1089848" cy="724993"/>
            </a:xfrm>
          </p:grpSpPr>
          <p:sp>
            <p:nvSpPr>
              <p:cNvPr id="4201" name="Google Shape;4201;p7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7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8" name="Google Shape;4208;p7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09" name="Google Shape;4209;p76"/>
            <p:cNvGrpSpPr/>
            <p:nvPr/>
          </p:nvGrpSpPr>
          <p:grpSpPr>
            <a:xfrm>
              <a:off x="3173850" y="3779426"/>
              <a:ext cx="145679" cy="70048"/>
              <a:chOff x="3173850" y="3779426"/>
              <a:chExt cx="145679" cy="70048"/>
            </a:xfrm>
          </p:grpSpPr>
          <p:cxnSp>
            <p:nvCxnSpPr>
              <p:cNvPr id="4210" name="Google Shape;4210;p7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211" name="Google Shape;4211;p7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76"/>
            <p:cNvGrpSpPr/>
            <p:nvPr/>
          </p:nvGrpSpPr>
          <p:grpSpPr>
            <a:xfrm>
              <a:off x="2183288" y="4139483"/>
              <a:ext cx="145133" cy="70048"/>
              <a:chOff x="2183288" y="4139483"/>
              <a:chExt cx="145133" cy="70048"/>
            </a:xfrm>
          </p:grpSpPr>
          <p:cxnSp>
            <p:nvCxnSpPr>
              <p:cNvPr id="4213" name="Google Shape;4213;p7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214" name="Google Shape;4214;p7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5" name="Google Shape;4215;p7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6" name="Google Shape;4216;p7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17" name="Google Shape;4217;p76"/>
            <p:cNvGrpSpPr/>
            <p:nvPr/>
          </p:nvGrpSpPr>
          <p:grpSpPr>
            <a:xfrm>
              <a:off x="2943836" y="4268886"/>
              <a:ext cx="60717" cy="122559"/>
              <a:chOff x="2943836" y="4268886"/>
              <a:chExt cx="60717" cy="122559"/>
            </a:xfrm>
          </p:grpSpPr>
          <p:sp>
            <p:nvSpPr>
              <p:cNvPr id="4218" name="Google Shape;4218;p7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9" name="Google Shape;4219;p7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220" name="Google Shape;4220;p76"/>
          <p:cNvGrpSpPr/>
          <p:nvPr/>
        </p:nvGrpSpPr>
        <p:grpSpPr>
          <a:xfrm>
            <a:off x="3409981" y="1496104"/>
            <a:ext cx="1675870" cy="758251"/>
            <a:chOff x="3530532" y="1496185"/>
            <a:chExt cx="1562000" cy="706730"/>
          </a:xfrm>
        </p:grpSpPr>
        <p:cxnSp>
          <p:nvCxnSpPr>
            <p:cNvPr id="4221" name="Google Shape;4221;p7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222" name="Google Shape;4222;p76"/>
            <p:cNvGrpSpPr/>
            <p:nvPr/>
          </p:nvGrpSpPr>
          <p:grpSpPr>
            <a:xfrm>
              <a:off x="3530532" y="1496185"/>
              <a:ext cx="323430" cy="463587"/>
              <a:chOff x="3530532" y="1496185"/>
              <a:chExt cx="323430" cy="463587"/>
            </a:xfrm>
          </p:grpSpPr>
          <p:grpSp>
            <p:nvGrpSpPr>
              <p:cNvPr id="4223" name="Google Shape;4223;p76"/>
              <p:cNvGrpSpPr/>
              <p:nvPr/>
            </p:nvGrpSpPr>
            <p:grpSpPr>
              <a:xfrm>
                <a:off x="3567462" y="1496185"/>
                <a:ext cx="286500" cy="361376"/>
                <a:chOff x="3567462" y="1496185"/>
                <a:chExt cx="286500" cy="361376"/>
              </a:xfrm>
            </p:grpSpPr>
            <p:cxnSp>
              <p:nvCxnSpPr>
                <p:cNvPr id="4224" name="Google Shape;4224;p7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25" name="Google Shape;4225;p7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6" name="Google Shape;4226;p7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76"/>
            <p:cNvGrpSpPr/>
            <p:nvPr/>
          </p:nvGrpSpPr>
          <p:grpSpPr>
            <a:xfrm>
              <a:off x="3891569" y="1779209"/>
              <a:ext cx="323945" cy="423706"/>
              <a:chOff x="3891569" y="1779209"/>
              <a:chExt cx="323945" cy="423706"/>
            </a:xfrm>
          </p:grpSpPr>
          <p:grpSp>
            <p:nvGrpSpPr>
              <p:cNvPr id="4228" name="Google Shape;4228;p76"/>
              <p:cNvGrpSpPr/>
              <p:nvPr/>
            </p:nvGrpSpPr>
            <p:grpSpPr>
              <a:xfrm>
                <a:off x="3929014" y="1881638"/>
                <a:ext cx="286500" cy="321278"/>
                <a:chOff x="3929014" y="1881638"/>
                <a:chExt cx="286500" cy="321278"/>
              </a:xfrm>
            </p:grpSpPr>
            <p:cxnSp>
              <p:nvCxnSpPr>
                <p:cNvPr id="4229" name="Google Shape;4229;p7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230" name="Google Shape;4230;p7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1" name="Google Shape;4231;p7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76"/>
            <p:cNvGrpSpPr/>
            <p:nvPr/>
          </p:nvGrpSpPr>
          <p:grpSpPr>
            <a:xfrm>
              <a:off x="4252606" y="1496185"/>
              <a:ext cx="324721" cy="463587"/>
              <a:chOff x="4252606" y="1496185"/>
              <a:chExt cx="324721" cy="463587"/>
            </a:xfrm>
          </p:grpSpPr>
          <p:grpSp>
            <p:nvGrpSpPr>
              <p:cNvPr id="4233" name="Google Shape;4233;p76"/>
              <p:cNvGrpSpPr/>
              <p:nvPr/>
            </p:nvGrpSpPr>
            <p:grpSpPr>
              <a:xfrm>
                <a:off x="4290828" y="1496185"/>
                <a:ext cx="286500" cy="361376"/>
                <a:chOff x="4290828" y="1496185"/>
                <a:chExt cx="286500" cy="361376"/>
              </a:xfrm>
            </p:grpSpPr>
            <p:cxnSp>
              <p:nvCxnSpPr>
                <p:cNvPr id="4234" name="Google Shape;4234;p7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35" name="Google Shape;4235;p7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6" name="Google Shape;4236;p7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76"/>
            <p:cNvGrpSpPr/>
            <p:nvPr/>
          </p:nvGrpSpPr>
          <p:grpSpPr>
            <a:xfrm>
              <a:off x="4613643" y="1763716"/>
              <a:ext cx="325308" cy="439200"/>
              <a:chOff x="4613643" y="1763716"/>
              <a:chExt cx="325308" cy="439200"/>
            </a:xfrm>
          </p:grpSpPr>
          <p:grpSp>
            <p:nvGrpSpPr>
              <p:cNvPr id="4238" name="Google Shape;4238;p76"/>
              <p:cNvGrpSpPr/>
              <p:nvPr/>
            </p:nvGrpSpPr>
            <p:grpSpPr>
              <a:xfrm>
                <a:off x="4652451" y="1879538"/>
                <a:ext cx="286500" cy="323378"/>
                <a:chOff x="4652451" y="1879538"/>
                <a:chExt cx="286500" cy="323378"/>
              </a:xfrm>
            </p:grpSpPr>
            <p:cxnSp>
              <p:nvCxnSpPr>
                <p:cNvPr id="4239" name="Google Shape;4239;p7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240" name="Google Shape;4240;p7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1" name="Google Shape;4241;p7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2" name="Google Shape;4242;p76"/>
          <p:cNvGrpSpPr/>
          <p:nvPr/>
        </p:nvGrpSpPr>
        <p:grpSpPr>
          <a:xfrm>
            <a:off x="3421841" y="2349730"/>
            <a:ext cx="1652173" cy="391517"/>
            <a:chOff x="3512551" y="2358270"/>
            <a:chExt cx="1597383" cy="378533"/>
          </a:xfrm>
        </p:grpSpPr>
        <p:cxnSp>
          <p:nvCxnSpPr>
            <p:cNvPr id="4243" name="Google Shape;4243;p76"/>
            <p:cNvCxnSpPr>
              <a:stCxn id="4244" idx="6"/>
              <a:endCxn id="424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46" name="Google Shape;4246;p76"/>
            <p:cNvGrpSpPr/>
            <p:nvPr/>
          </p:nvGrpSpPr>
          <p:grpSpPr>
            <a:xfrm>
              <a:off x="3512551" y="2358270"/>
              <a:ext cx="225647" cy="307714"/>
              <a:chOff x="2182679" y="2004714"/>
              <a:chExt cx="792300" cy="1080458"/>
            </a:xfrm>
          </p:grpSpPr>
          <p:cxnSp>
            <p:nvCxnSpPr>
              <p:cNvPr id="4247" name="Google Shape;4247;p76"/>
              <p:cNvCxnSpPr>
                <a:stCxn id="424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44" name="Google Shape;4244;p7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76"/>
            <p:cNvGrpSpPr/>
            <p:nvPr/>
          </p:nvGrpSpPr>
          <p:grpSpPr>
            <a:xfrm>
              <a:off x="3969644" y="2440153"/>
              <a:ext cx="225853" cy="296651"/>
              <a:chOff x="3775710" y="1729289"/>
              <a:chExt cx="136500" cy="179289"/>
            </a:xfrm>
          </p:grpSpPr>
          <p:cxnSp>
            <p:nvCxnSpPr>
              <p:cNvPr id="4250" name="Google Shape;4250;p7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251" name="Google Shape;4251;p7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76"/>
            <p:cNvGrpSpPr/>
            <p:nvPr/>
          </p:nvGrpSpPr>
          <p:grpSpPr>
            <a:xfrm>
              <a:off x="4427051" y="2358270"/>
              <a:ext cx="225647" cy="307714"/>
              <a:chOff x="5393704" y="2004714"/>
              <a:chExt cx="792300" cy="1080458"/>
            </a:xfrm>
          </p:grpSpPr>
          <p:cxnSp>
            <p:nvCxnSpPr>
              <p:cNvPr id="4254" name="Google Shape;4254;p76"/>
              <p:cNvCxnSpPr>
                <a:stCxn id="425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56" name="Google Shape;4256;p7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76"/>
            <p:cNvGrpSpPr/>
            <p:nvPr/>
          </p:nvGrpSpPr>
          <p:grpSpPr>
            <a:xfrm>
              <a:off x="4884287" y="2440252"/>
              <a:ext cx="225647" cy="296532"/>
              <a:chOff x="6999166" y="2292572"/>
              <a:chExt cx="792300" cy="1041192"/>
            </a:xfrm>
          </p:grpSpPr>
          <p:cxnSp>
            <p:nvCxnSpPr>
              <p:cNvPr id="4258" name="Google Shape;4258;p7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45" name="Google Shape;4245;p7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0" name="Google Shape;4260;p76"/>
          <p:cNvGrpSpPr/>
          <p:nvPr/>
        </p:nvGrpSpPr>
        <p:grpSpPr>
          <a:xfrm>
            <a:off x="6842649" y="1185930"/>
            <a:ext cx="1581844" cy="732818"/>
            <a:chOff x="634175" y="2986275"/>
            <a:chExt cx="3147949" cy="1458344"/>
          </a:xfrm>
        </p:grpSpPr>
        <p:cxnSp>
          <p:nvCxnSpPr>
            <p:cNvPr id="4261" name="Google Shape;4261;p76"/>
            <p:cNvCxnSpPr>
              <a:stCxn id="4262" idx="4"/>
              <a:endCxn id="426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264" name="Google Shape;4264;p76"/>
            <p:cNvCxnSpPr>
              <a:stCxn id="4263" idx="0"/>
              <a:endCxn id="426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66" name="Google Shape;4266;p76"/>
            <p:cNvCxnSpPr>
              <a:stCxn id="4265" idx="4"/>
              <a:endCxn id="426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68" name="Google Shape;4268;p76"/>
            <p:cNvCxnSpPr>
              <a:stCxn id="4267" idx="0"/>
              <a:endCxn id="426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269" name="Google Shape;4269;p7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5" name="Google Shape;4265;p7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2" name="Google Shape;4262;p7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7" name="Google Shape;4267;p7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3" name="Google Shape;4263;p7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70" name="Google Shape;4270;p76"/>
          <p:cNvGrpSpPr/>
          <p:nvPr/>
        </p:nvGrpSpPr>
        <p:grpSpPr>
          <a:xfrm>
            <a:off x="3410364" y="2880240"/>
            <a:ext cx="1675128" cy="313674"/>
            <a:chOff x="998425" y="1182125"/>
            <a:chExt cx="1065400" cy="199500"/>
          </a:xfrm>
        </p:grpSpPr>
        <p:sp>
          <p:nvSpPr>
            <p:cNvPr id="4271" name="Google Shape;4271;p7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76"/>
          <p:cNvGrpSpPr/>
          <p:nvPr/>
        </p:nvGrpSpPr>
        <p:grpSpPr>
          <a:xfrm>
            <a:off x="3410363" y="3836206"/>
            <a:ext cx="1675129" cy="525345"/>
            <a:chOff x="5194708" y="3484366"/>
            <a:chExt cx="3148148" cy="987304"/>
          </a:xfrm>
        </p:grpSpPr>
        <p:grpSp>
          <p:nvGrpSpPr>
            <p:cNvPr id="4277" name="Google Shape;4277;p76"/>
            <p:cNvGrpSpPr/>
            <p:nvPr/>
          </p:nvGrpSpPr>
          <p:grpSpPr>
            <a:xfrm>
              <a:off x="7531521" y="3484366"/>
              <a:ext cx="811335" cy="987304"/>
              <a:chOff x="3379425" y="1617275"/>
              <a:chExt cx="1090650" cy="1327200"/>
            </a:xfrm>
          </p:grpSpPr>
          <p:sp>
            <p:nvSpPr>
              <p:cNvPr id="4278" name="Google Shape;4278;p7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76"/>
            <p:cNvGrpSpPr/>
            <p:nvPr/>
          </p:nvGrpSpPr>
          <p:grpSpPr>
            <a:xfrm>
              <a:off x="6752546" y="3484366"/>
              <a:ext cx="811428" cy="987304"/>
              <a:chOff x="2332275" y="1617275"/>
              <a:chExt cx="1090775" cy="1327200"/>
            </a:xfrm>
          </p:grpSpPr>
          <p:sp>
            <p:nvSpPr>
              <p:cNvPr id="4282" name="Google Shape;4282;p7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76"/>
            <p:cNvGrpSpPr/>
            <p:nvPr/>
          </p:nvGrpSpPr>
          <p:grpSpPr>
            <a:xfrm>
              <a:off x="5973664" y="3484366"/>
              <a:ext cx="811335" cy="987304"/>
              <a:chOff x="1285250" y="1617275"/>
              <a:chExt cx="1090650" cy="1327200"/>
            </a:xfrm>
          </p:grpSpPr>
          <p:sp>
            <p:nvSpPr>
              <p:cNvPr id="4286" name="Google Shape;4286;p7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76"/>
            <p:cNvGrpSpPr/>
            <p:nvPr/>
          </p:nvGrpSpPr>
          <p:grpSpPr>
            <a:xfrm>
              <a:off x="5194708" y="3484366"/>
              <a:ext cx="811409" cy="987304"/>
              <a:chOff x="238125" y="1617275"/>
              <a:chExt cx="1090750" cy="1327200"/>
            </a:xfrm>
          </p:grpSpPr>
          <p:sp>
            <p:nvSpPr>
              <p:cNvPr id="4290" name="Google Shape;4290;p7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3" name="Google Shape;4293;p76"/>
          <p:cNvGrpSpPr/>
          <p:nvPr/>
        </p:nvGrpSpPr>
        <p:grpSpPr>
          <a:xfrm>
            <a:off x="6844048" y="2482095"/>
            <a:ext cx="1579046" cy="522230"/>
            <a:chOff x="6853641" y="2534077"/>
            <a:chExt cx="1515545" cy="501229"/>
          </a:xfrm>
        </p:grpSpPr>
        <p:grpSp>
          <p:nvGrpSpPr>
            <p:cNvPr id="4294" name="Google Shape;4294;p76"/>
            <p:cNvGrpSpPr/>
            <p:nvPr/>
          </p:nvGrpSpPr>
          <p:grpSpPr>
            <a:xfrm>
              <a:off x="6853641" y="2618923"/>
              <a:ext cx="1515545" cy="324556"/>
              <a:chOff x="6853641" y="2618923"/>
              <a:chExt cx="1515545" cy="324556"/>
            </a:xfrm>
          </p:grpSpPr>
          <p:sp>
            <p:nvSpPr>
              <p:cNvPr id="4295" name="Google Shape;4295;p7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0" name="Google Shape;4300;p7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76"/>
          <p:cNvGrpSpPr/>
          <p:nvPr/>
        </p:nvGrpSpPr>
        <p:grpSpPr>
          <a:xfrm>
            <a:off x="3438940" y="3357136"/>
            <a:ext cx="1617976" cy="346616"/>
            <a:chOff x="1808063" y="4294338"/>
            <a:chExt cx="3370782" cy="721817"/>
          </a:xfrm>
        </p:grpSpPr>
        <p:sp>
          <p:nvSpPr>
            <p:cNvPr id="4306" name="Google Shape;4306;p7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76"/>
          <p:cNvGrpSpPr/>
          <p:nvPr/>
        </p:nvGrpSpPr>
        <p:grpSpPr>
          <a:xfrm>
            <a:off x="5264936" y="4023886"/>
            <a:ext cx="1417067" cy="350605"/>
            <a:chOff x="4234950" y="2101012"/>
            <a:chExt cx="4219974" cy="1044090"/>
          </a:xfrm>
        </p:grpSpPr>
        <p:sp>
          <p:nvSpPr>
            <p:cNvPr id="4317" name="Google Shape;4317;p7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76"/>
          <p:cNvGrpSpPr/>
          <p:nvPr/>
        </p:nvGrpSpPr>
        <p:grpSpPr>
          <a:xfrm>
            <a:off x="6840408" y="2014643"/>
            <a:ext cx="1586327" cy="371557"/>
            <a:chOff x="1247650" y="2075423"/>
            <a:chExt cx="6648477" cy="1557238"/>
          </a:xfrm>
        </p:grpSpPr>
        <p:sp>
          <p:nvSpPr>
            <p:cNvPr id="4334" name="Google Shape;4334;p7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76"/>
          <p:cNvGrpSpPr/>
          <p:nvPr/>
        </p:nvGrpSpPr>
        <p:grpSpPr>
          <a:xfrm>
            <a:off x="5271678" y="1167833"/>
            <a:ext cx="1415601" cy="1648533"/>
            <a:chOff x="1839112" y="2209163"/>
            <a:chExt cx="1918159" cy="2233784"/>
          </a:xfrm>
        </p:grpSpPr>
        <p:sp>
          <p:nvSpPr>
            <p:cNvPr id="4341" name="Google Shape;4341;p7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4" name="Google Shape;4344;p76"/>
            <p:cNvCxnSpPr>
              <a:stCxn id="4341" idx="6"/>
              <a:endCxn id="434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45" name="Google Shape;4345;p76"/>
            <p:cNvCxnSpPr>
              <a:stCxn id="4342" idx="4"/>
              <a:endCxn id="434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47" name="Google Shape;4347;p76"/>
            <p:cNvCxnSpPr>
              <a:stCxn id="4346" idx="6"/>
              <a:endCxn id="434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48" name="Google Shape;4348;p76"/>
            <p:cNvCxnSpPr>
              <a:stCxn id="4343" idx="4"/>
              <a:endCxn id="434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46" name="Google Shape;4346;p7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1" name="Google Shape;4351;p76"/>
            <p:cNvCxnSpPr>
              <a:endCxn id="435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352" name="Google Shape;4352;p76"/>
          <p:cNvGrpSpPr/>
          <p:nvPr/>
        </p:nvGrpSpPr>
        <p:grpSpPr>
          <a:xfrm>
            <a:off x="3428944" y="1185917"/>
            <a:ext cx="1637968" cy="154942"/>
            <a:chOff x="238125" y="2506075"/>
            <a:chExt cx="7115411" cy="673075"/>
          </a:xfrm>
        </p:grpSpPr>
        <p:sp>
          <p:nvSpPr>
            <p:cNvPr id="4353" name="Google Shape;4353;p7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76"/>
          <p:cNvGrpSpPr/>
          <p:nvPr/>
        </p:nvGrpSpPr>
        <p:grpSpPr>
          <a:xfrm>
            <a:off x="1969680" y="1500635"/>
            <a:ext cx="1262932" cy="785408"/>
            <a:chOff x="548861" y="389676"/>
            <a:chExt cx="3843371" cy="2390163"/>
          </a:xfrm>
        </p:grpSpPr>
        <p:cxnSp>
          <p:nvCxnSpPr>
            <p:cNvPr id="4359" name="Google Shape;4359;p7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60" name="Google Shape;4360;p7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61" name="Google Shape;4361;p7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62" name="Google Shape;4362;p7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363" name="Google Shape;4363;p7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364" name="Google Shape;4364;p7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5" name="Google Shape;4365;p7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366" name="Google Shape;4366;p7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76"/>
          <p:cNvGrpSpPr/>
          <p:nvPr/>
        </p:nvGrpSpPr>
        <p:grpSpPr>
          <a:xfrm>
            <a:off x="757812" y="2607512"/>
            <a:ext cx="1412054" cy="633562"/>
            <a:chOff x="1187400" y="2529299"/>
            <a:chExt cx="6769193" cy="2241903"/>
          </a:xfrm>
        </p:grpSpPr>
        <p:sp>
          <p:nvSpPr>
            <p:cNvPr id="4373" name="Google Shape;4373;p7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74" name="Google Shape;4374;p7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5" name="Google Shape;4375;p7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6" name="Google Shape;4376;p7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7" name="Google Shape;4377;p7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8" name="Google Shape;4378;p7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9" name="Google Shape;4379;p7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80" name="Google Shape;4380;p76"/>
            <p:cNvCxnSpPr>
              <a:stCxn id="4373" idx="2"/>
              <a:endCxn id="437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1" name="Google Shape;4381;p76"/>
            <p:cNvCxnSpPr>
              <a:stCxn id="4375" idx="0"/>
              <a:endCxn id="437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2" name="Google Shape;4382;p76"/>
            <p:cNvCxnSpPr>
              <a:stCxn id="4375" idx="2"/>
              <a:endCxn id="437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3" name="Google Shape;4383;p76"/>
            <p:cNvCxnSpPr>
              <a:stCxn id="4376" idx="0"/>
              <a:endCxn id="437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4" name="Google Shape;4384;p76"/>
            <p:cNvCxnSpPr>
              <a:stCxn id="4374" idx="2"/>
              <a:endCxn id="437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5" name="Google Shape;4385;p76"/>
            <p:cNvCxnSpPr>
              <a:stCxn id="4378" idx="0"/>
              <a:endCxn id="437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86" name="Google Shape;4386;p76"/>
          <p:cNvGrpSpPr/>
          <p:nvPr/>
        </p:nvGrpSpPr>
        <p:grpSpPr>
          <a:xfrm>
            <a:off x="6844058" y="3100221"/>
            <a:ext cx="1579035" cy="540873"/>
            <a:chOff x="6895650" y="3126697"/>
            <a:chExt cx="1436662" cy="492105"/>
          </a:xfrm>
        </p:grpSpPr>
        <p:sp>
          <p:nvSpPr>
            <p:cNvPr id="4387" name="Google Shape;4387;p7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2" name="Google Shape;4392;p76"/>
            <p:cNvGrpSpPr/>
            <p:nvPr/>
          </p:nvGrpSpPr>
          <p:grpSpPr>
            <a:xfrm>
              <a:off x="6995957" y="3335810"/>
              <a:ext cx="1230393" cy="71754"/>
              <a:chOff x="6995957" y="3287964"/>
              <a:chExt cx="1230393" cy="71754"/>
            </a:xfrm>
          </p:grpSpPr>
          <p:sp>
            <p:nvSpPr>
              <p:cNvPr id="4393" name="Google Shape;4393;p7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8" name="Google Shape;4398;p76"/>
          <p:cNvGrpSpPr/>
          <p:nvPr/>
        </p:nvGrpSpPr>
        <p:grpSpPr>
          <a:xfrm>
            <a:off x="6842640" y="3736984"/>
            <a:ext cx="1581862" cy="650625"/>
            <a:chOff x="6777990" y="3710194"/>
            <a:chExt cx="1646915" cy="677382"/>
          </a:xfrm>
        </p:grpSpPr>
        <p:grpSp>
          <p:nvGrpSpPr>
            <p:cNvPr id="4399" name="Google Shape;4399;p76"/>
            <p:cNvGrpSpPr/>
            <p:nvPr/>
          </p:nvGrpSpPr>
          <p:grpSpPr>
            <a:xfrm>
              <a:off x="6777990" y="3874492"/>
              <a:ext cx="411129" cy="513083"/>
              <a:chOff x="6777990" y="3874492"/>
              <a:chExt cx="411129" cy="513083"/>
            </a:xfrm>
          </p:grpSpPr>
          <p:cxnSp>
            <p:nvCxnSpPr>
              <p:cNvPr id="4400" name="Google Shape;4400;p7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01" name="Google Shape;4401;p7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76"/>
            <p:cNvGrpSpPr/>
            <p:nvPr/>
          </p:nvGrpSpPr>
          <p:grpSpPr>
            <a:xfrm>
              <a:off x="7188425" y="3710194"/>
              <a:ext cx="411123" cy="520535"/>
              <a:chOff x="7188425" y="3710194"/>
              <a:chExt cx="411123" cy="520535"/>
            </a:xfrm>
          </p:grpSpPr>
          <p:cxnSp>
            <p:nvCxnSpPr>
              <p:cNvPr id="4403" name="Google Shape;4403;p7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04" name="Google Shape;4404;p7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76"/>
            <p:cNvGrpSpPr/>
            <p:nvPr/>
          </p:nvGrpSpPr>
          <p:grpSpPr>
            <a:xfrm>
              <a:off x="7603341" y="3874492"/>
              <a:ext cx="411474" cy="513083"/>
              <a:chOff x="7603341" y="3874492"/>
              <a:chExt cx="411474" cy="513083"/>
            </a:xfrm>
          </p:grpSpPr>
          <p:cxnSp>
            <p:nvCxnSpPr>
              <p:cNvPr id="4406" name="Google Shape;4406;p7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07" name="Google Shape;4407;p7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76"/>
            <p:cNvGrpSpPr/>
            <p:nvPr/>
          </p:nvGrpSpPr>
          <p:grpSpPr>
            <a:xfrm>
              <a:off x="8013776" y="3722847"/>
              <a:ext cx="411129" cy="507881"/>
              <a:chOff x="8013776" y="3722847"/>
              <a:chExt cx="411129" cy="507881"/>
            </a:xfrm>
          </p:grpSpPr>
          <p:cxnSp>
            <p:nvCxnSpPr>
              <p:cNvPr id="4409" name="Google Shape;4409;p7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410" name="Google Shape;4410;p7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1" name="Google Shape;4411;p76"/>
          <p:cNvGrpSpPr/>
          <p:nvPr/>
        </p:nvGrpSpPr>
        <p:grpSpPr>
          <a:xfrm>
            <a:off x="5262155" y="2909824"/>
            <a:ext cx="1421889" cy="1020603"/>
            <a:chOff x="5190863" y="2824811"/>
            <a:chExt cx="1544860" cy="1108869"/>
          </a:xfrm>
        </p:grpSpPr>
        <p:grpSp>
          <p:nvGrpSpPr>
            <p:cNvPr id="4412" name="Google Shape;4412;p76"/>
            <p:cNvGrpSpPr/>
            <p:nvPr/>
          </p:nvGrpSpPr>
          <p:grpSpPr>
            <a:xfrm>
              <a:off x="5938695" y="3176919"/>
              <a:ext cx="685761" cy="404739"/>
              <a:chOff x="5938695" y="3176919"/>
              <a:chExt cx="685761" cy="404739"/>
            </a:xfrm>
          </p:grpSpPr>
          <p:grpSp>
            <p:nvGrpSpPr>
              <p:cNvPr id="4413" name="Google Shape;4413;p76"/>
              <p:cNvGrpSpPr/>
              <p:nvPr/>
            </p:nvGrpSpPr>
            <p:grpSpPr>
              <a:xfrm>
                <a:off x="5938695" y="3176919"/>
                <a:ext cx="685761" cy="404739"/>
                <a:chOff x="5938695" y="3176919"/>
                <a:chExt cx="685761" cy="404739"/>
              </a:xfrm>
            </p:grpSpPr>
            <p:sp>
              <p:nvSpPr>
                <p:cNvPr id="4414" name="Google Shape;4414;p7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6" name="Google Shape;4416;p7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76"/>
            <p:cNvGrpSpPr/>
            <p:nvPr/>
          </p:nvGrpSpPr>
          <p:grpSpPr>
            <a:xfrm>
              <a:off x="5305233" y="3176835"/>
              <a:ext cx="685971" cy="404655"/>
              <a:chOff x="5305233" y="3176835"/>
              <a:chExt cx="685971" cy="404655"/>
            </a:xfrm>
          </p:grpSpPr>
          <p:grpSp>
            <p:nvGrpSpPr>
              <p:cNvPr id="4418" name="Google Shape;4418;p76"/>
              <p:cNvGrpSpPr/>
              <p:nvPr/>
            </p:nvGrpSpPr>
            <p:grpSpPr>
              <a:xfrm>
                <a:off x="5305233" y="3176835"/>
                <a:ext cx="685971" cy="404655"/>
                <a:chOff x="5305233" y="3176835"/>
                <a:chExt cx="685971" cy="404655"/>
              </a:xfrm>
            </p:grpSpPr>
            <p:sp>
              <p:nvSpPr>
                <p:cNvPr id="4419" name="Google Shape;4419;p7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1" name="Google Shape;4421;p7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2" name="Google Shape;4422;p7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3" name="Google Shape;4423;p76"/>
            <p:cNvGrpSpPr/>
            <p:nvPr/>
          </p:nvGrpSpPr>
          <p:grpSpPr>
            <a:xfrm>
              <a:off x="5657361" y="2824811"/>
              <a:ext cx="1078361" cy="404655"/>
              <a:chOff x="5657361" y="2824811"/>
              <a:chExt cx="1078361" cy="404655"/>
            </a:xfrm>
          </p:grpSpPr>
          <p:grpSp>
            <p:nvGrpSpPr>
              <p:cNvPr id="4424" name="Google Shape;4424;p76"/>
              <p:cNvGrpSpPr/>
              <p:nvPr/>
            </p:nvGrpSpPr>
            <p:grpSpPr>
              <a:xfrm>
                <a:off x="5657361" y="2824811"/>
                <a:ext cx="1078361" cy="404655"/>
                <a:chOff x="5657361" y="2824811"/>
                <a:chExt cx="1078361" cy="404655"/>
              </a:xfrm>
            </p:grpSpPr>
            <p:grpSp>
              <p:nvGrpSpPr>
                <p:cNvPr id="4425" name="Google Shape;4425;p76"/>
                <p:cNvGrpSpPr/>
                <p:nvPr/>
              </p:nvGrpSpPr>
              <p:grpSpPr>
                <a:xfrm>
                  <a:off x="5938485" y="2824811"/>
                  <a:ext cx="797237" cy="404655"/>
                  <a:chOff x="5938485" y="2824811"/>
                  <a:chExt cx="797237" cy="404655"/>
                </a:xfrm>
              </p:grpSpPr>
              <p:sp>
                <p:nvSpPr>
                  <p:cNvPr id="4426" name="Google Shape;4426;p7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8" name="Google Shape;4428;p7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9" name="Google Shape;4429;p7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76"/>
            <p:cNvGrpSpPr/>
            <p:nvPr/>
          </p:nvGrpSpPr>
          <p:grpSpPr>
            <a:xfrm>
              <a:off x="5190863" y="3528942"/>
              <a:ext cx="1078026" cy="404739"/>
              <a:chOff x="5190863" y="3528942"/>
              <a:chExt cx="1078026" cy="404739"/>
            </a:xfrm>
          </p:grpSpPr>
          <p:sp>
            <p:nvSpPr>
              <p:cNvPr id="4431" name="Google Shape;4431;p7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2" name="Google Shape;4432;p76"/>
              <p:cNvGrpSpPr/>
              <p:nvPr/>
            </p:nvGrpSpPr>
            <p:grpSpPr>
              <a:xfrm>
                <a:off x="5190863" y="3528942"/>
                <a:ext cx="1078026" cy="404739"/>
                <a:chOff x="5190863" y="3528942"/>
                <a:chExt cx="1078026" cy="404739"/>
              </a:xfrm>
            </p:grpSpPr>
            <p:sp>
              <p:nvSpPr>
                <p:cNvPr id="4433" name="Google Shape;4433;p7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35" name="Google Shape;4435;p76"/>
          <p:cNvGrpSpPr/>
          <p:nvPr/>
        </p:nvGrpSpPr>
        <p:grpSpPr>
          <a:xfrm>
            <a:off x="728162" y="1474292"/>
            <a:ext cx="1086719" cy="879487"/>
            <a:chOff x="803162" y="1474292"/>
            <a:chExt cx="1086719" cy="879487"/>
          </a:xfrm>
        </p:grpSpPr>
        <p:grpSp>
          <p:nvGrpSpPr>
            <p:cNvPr id="4436" name="Google Shape;4436;p76"/>
            <p:cNvGrpSpPr/>
            <p:nvPr/>
          </p:nvGrpSpPr>
          <p:grpSpPr>
            <a:xfrm>
              <a:off x="803162" y="1625948"/>
              <a:ext cx="445856" cy="576579"/>
              <a:chOff x="803162" y="1625948"/>
              <a:chExt cx="445856" cy="576579"/>
            </a:xfrm>
          </p:grpSpPr>
          <p:sp>
            <p:nvSpPr>
              <p:cNvPr id="4437" name="Google Shape;4437;p7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8" name="Google Shape;4438;p76"/>
              <p:cNvGrpSpPr/>
              <p:nvPr/>
            </p:nvGrpSpPr>
            <p:grpSpPr>
              <a:xfrm>
                <a:off x="1056023" y="1625948"/>
                <a:ext cx="192995" cy="576579"/>
                <a:chOff x="1056023" y="1625948"/>
                <a:chExt cx="192995" cy="576579"/>
              </a:xfrm>
            </p:grpSpPr>
            <p:sp>
              <p:nvSpPr>
                <p:cNvPr id="4439" name="Google Shape;4439;p7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4" name="Google Shape;4444;p76"/>
            <p:cNvGrpSpPr/>
            <p:nvPr/>
          </p:nvGrpSpPr>
          <p:grpSpPr>
            <a:xfrm>
              <a:off x="1371406" y="1474292"/>
              <a:ext cx="518475" cy="879487"/>
              <a:chOff x="1398231" y="1474292"/>
              <a:chExt cx="518475" cy="879487"/>
            </a:xfrm>
          </p:grpSpPr>
          <p:grpSp>
            <p:nvGrpSpPr>
              <p:cNvPr id="4445" name="Google Shape;4445;p76"/>
              <p:cNvGrpSpPr/>
              <p:nvPr/>
            </p:nvGrpSpPr>
            <p:grpSpPr>
              <a:xfrm>
                <a:off x="1398231" y="1474292"/>
                <a:ext cx="518475" cy="341643"/>
                <a:chOff x="1398231" y="1474292"/>
                <a:chExt cx="518475" cy="341643"/>
              </a:xfrm>
            </p:grpSpPr>
            <p:sp>
              <p:nvSpPr>
                <p:cNvPr id="4446" name="Google Shape;4446;p7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7" name="Google Shape;4447;p76"/>
                <p:cNvGrpSpPr/>
                <p:nvPr/>
              </p:nvGrpSpPr>
              <p:grpSpPr>
                <a:xfrm>
                  <a:off x="1616453" y="1474292"/>
                  <a:ext cx="300253" cy="341643"/>
                  <a:chOff x="1616453" y="1475379"/>
                  <a:chExt cx="300253" cy="341643"/>
                </a:xfrm>
              </p:grpSpPr>
              <p:sp>
                <p:nvSpPr>
                  <p:cNvPr id="4448" name="Google Shape;4448;p7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5" name="Google Shape;4455;p76"/>
                  <p:cNvGrpSpPr/>
                  <p:nvPr/>
                </p:nvGrpSpPr>
                <p:grpSpPr>
                  <a:xfrm>
                    <a:off x="1839639" y="1475379"/>
                    <a:ext cx="77067" cy="341643"/>
                    <a:chOff x="1839639" y="1475379"/>
                    <a:chExt cx="77067" cy="341643"/>
                  </a:xfrm>
                </p:grpSpPr>
                <p:sp>
                  <p:nvSpPr>
                    <p:cNvPr id="4456" name="Google Shape;4456;p7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58" name="Google Shape;4458;p76"/>
              <p:cNvGrpSpPr/>
              <p:nvPr/>
            </p:nvGrpSpPr>
            <p:grpSpPr>
              <a:xfrm>
                <a:off x="1398451" y="2012951"/>
                <a:ext cx="518255" cy="340828"/>
                <a:chOff x="1398451" y="2012951"/>
                <a:chExt cx="518255" cy="340828"/>
              </a:xfrm>
            </p:grpSpPr>
            <p:sp>
              <p:nvSpPr>
                <p:cNvPr id="4459" name="Google Shape;4459;p7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76"/>
                <p:cNvGrpSpPr/>
                <p:nvPr/>
              </p:nvGrpSpPr>
              <p:grpSpPr>
                <a:xfrm>
                  <a:off x="1616453" y="2012951"/>
                  <a:ext cx="300253" cy="340828"/>
                  <a:chOff x="1616453" y="2013538"/>
                  <a:chExt cx="300253" cy="340828"/>
                </a:xfrm>
              </p:grpSpPr>
              <p:sp>
                <p:nvSpPr>
                  <p:cNvPr id="4461" name="Google Shape;4461;p7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8" name="Google Shape;4468;p76"/>
                  <p:cNvGrpSpPr/>
                  <p:nvPr/>
                </p:nvGrpSpPr>
                <p:grpSpPr>
                  <a:xfrm>
                    <a:off x="1839639" y="2013538"/>
                    <a:ext cx="77067" cy="340828"/>
                    <a:chOff x="1839639" y="2013538"/>
                    <a:chExt cx="77067" cy="340828"/>
                  </a:xfrm>
                </p:grpSpPr>
                <p:sp>
                  <p:nvSpPr>
                    <p:cNvPr id="4469" name="Google Shape;4469;p7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71" name="Google Shape;4471;p76"/>
          <p:cNvGrpSpPr/>
          <p:nvPr/>
        </p:nvGrpSpPr>
        <p:grpSpPr>
          <a:xfrm>
            <a:off x="724986" y="3605478"/>
            <a:ext cx="1368681" cy="682918"/>
            <a:chOff x="724986" y="3605478"/>
            <a:chExt cx="1368681" cy="682918"/>
          </a:xfrm>
        </p:grpSpPr>
        <p:grpSp>
          <p:nvGrpSpPr>
            <p:cNvPr id="4472" name="Google Shape;4472;p76"/>
            <p:cNvGrpSpPr/>
            <p:nvPr/>
          </p:nvGrpSpPr>
          <p:grpSpPr>
            <a:xfrm>
              <a:off x="1289102" y="3823629"/>
              <a:ext cx="240442" cy="250435"/>
              <a:chOff x="-165066" y="3843615"/>
              <a:chExt cx="221259" cy="230455"/>
            </a:xfrm>
          </p:grpSpPr>
          <p:sp>
            <p:nvSpPr>
              <p:cNvPr id="4473" name="Google Shape;4473;p7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76"/>
            <p:cNvGrpSpPr/>
            <p:nvPr/>
          </p:nvGrpSpPr>
          <p:grpSpPr>
            <a:xfrm>
              <a:off x="724986" y="3605478"/>
              <a:ext cx="1368681" cy="682918"/>
              <a:chOff x="724986" y="3605478"/>
              <a:chExt cx="1368681" cy="682918"/>
            </a:xfrm>
          </p:grpSpPr>
          <p:grpSp>
            <p:nvGrpSpPr>
              <p:cNvPr id="4494" name="Google Shape;4494;p76"/>
              <p:cNvGrpSpPr/>
              <p:nvPr/>
            </p:nvGrpSpPr>
            <p:grpSpPr>
              <a:xfrm>
                <a:off x="1498221" y="4047614"/>
                <a:ext cx="529172" cy="240783"/>
                <a:chOff x="1498221" y="4047614"/>
                <a:chExt cx="529172" cy="240783"/>
              </a:xfrm>
            </p:grpSpPr>
            <p:grpSp>
              <p:nvGrpSpPr>
                <p:cNvPr id="4495" name="Google Shape;4495;p76"/>
                <p:cNvGrpSpPr/>
                <p:nvPr/>
              </p:nvGrpSpPr>
              <p:grpSpPr>
                <a:xfrm>
                  <a:off x="1826655" y="4224370"/>
                  <a:ext cx="200738" cy="25631"/>
                  <a:chOff x="1826655" y="4224370"/>
                  <a:chExt cx="200738" cy="25631"/>
                </a:xfrm>
              </p:grpSpPr>
              <p:sp>
                <p:nvSpPr>
                  <p:cNvPr id="4496" name="Google Shape;4496;p7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76"/>
                <p:cNvGrpSpPr/>
                <p:nvPr/>
              </p:nvGrpSpPr>
              <p:grpSpPr>
                <a:xfrm>
                  <a:off x="1498221" y="4047614"/>
                  <a:ext cx="328444" cy="240783"/>
                  <a:chOff x="1498221" y="4047614"/>
                  <a:chExt cx="328444" cy="240783"/>
                </a:xfrm>
              </p:grpSpPr>
              <p:sp>
                <p:nvSpPr>
                  <p:cNvPr id="4499" name="Google Shape;4499;p7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0" name="Google Shape;4500;p76"/>
                  <p:cNvGrpSpPr/>
                  <p:nvPr/>
                </p:nvGrpSpPr>
                <p:grpSpPr>
                  <a:xfrm>
                    <a:off x="1498221" y="4047614"/>
                    <a:ext cx="150566" cy="190416"/>
                    <a:chOff x="1498221" y="4047614"/>
                    <a:chExt cx="150566" cy="190416"/>
                  </a:xfrm>
                </p:grpSpPr>
                <p:sp>
                  <p:nvSpPr>
                    <p:cNvPr id="4501" name="Google Shape;4501;p7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3" name="Google Shape;4503;p76"/>
              <p:cNvGrpSpPr/>
              <p:nvPr/>
            </p:nvGrpSpPr>
            <p:grpSpPr>
              <a:xfrm>
                <a:off x="1560718" y="3800594"/>
                <a:ext cx="532948" cy="302090"/>
                <a:chOff x="1560718" y="3800594"/>
                <a:chExt cx="532948" cy="302090"/>
              </a:xfrm>
            </p:grpSpPr>
            <p:grpSp>
              <p:nvGrpSpPr>
                <p:cNvPr id="4504" name="Google Shape;4504;p76"/>
                <p:cNvGrpSpPr/>
                <p:nvPr/>
              </p:nvGrpSpPr>
              <p:grpSpPr>
                <a:xfrm>
                  <a:off x="1912179" y="3827344"/>
                  <a:ext cx="181487" cy="25631"/>
                  <a:chOff x="1912179" y="3827344"/>
                  <a:chExt cx="181487" cy="25631"/>
                </a:xfrm>
              </p:grpSpPr>
              <p:sp>
                <p:nvSpPr>
                  <p:cNvPr id="4505" name="Google Shape;4505;p7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76"/>
                <p:cNvGrpSpPr/>
                <p:nvPr/>
              </p:nvGrpSpPr>
              <p:grpSpPr>
                <a:xfrm>
                  <a:off x="1912179" y="4044505"/>
                  <a:ext cx="181487" cy="25622"/>
                  <a:chOff x="1912179" y="4044506"/>
                  <a:chExt cx="181487" cy="25622"/>
                </a:xfrm>
              </p:grpSpPr>
              <p:sp>
                <p:nvSpPr>
                  <p:cNvPr id="4508" name="Google Shape;4508;p7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76"/>
                <p:cNvGrpSpPr/>
                <p:nvPr/>
              </p:nvGrpSpPr>
              <p:grpSpPr>
                <a:xfrm>
                  <a:off x="1560718" y="3800594"/>
                  <a:ext cx="351472" cy="302090"/>
                  <a:chOff x="1560718" y="3800594"/>
                  <a:chExt cx="351472" cy="302090"/>
                </a:xfrm>
              </p:grpSpPr>
              <p:grpSp>
                <p:nvGrpSpPr>
                  <p:cNvPr id="4511" name="Google Shape;4511;p76"/>
                  <p:cNvGrpSpPr/>
                  <p:nvPr/>
                </p:nvGrpSpPr>
                <p:grpSpPr>
                  <a:xfrm>
                    <a:off x="1560718" y="3842857"/>
                    <a:ext cx="173586" cy="217131"/>
                    <a:chOff x="1560718" y="3842857"/>
                    <a:chExt cx="173586" cy="217131"/>
                  </a:xfrm>
                </p:grpSpPr>
                <p:sp>
                  <p:nvSpPr>
                    <p:cNvPr id="4512" name="Google Shape;4512;p7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5" name="Google Shape;4515;p7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17" name="Google Shape;4517;p7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8" name="Google Shape;4518;p76"/>
              <p:cNvGrpSpPr/>
              <p:nvPr/>
            </p:nvGrpSpPr>
            <p:grpSpPr>
              <a:xfrm>
                <a:off x="785350" y="3605478"/>
                <a:ext cx="535311" cy="249245"/>
                <a:chOff x="785350" y="3605478"/>
                <a:chExt cx="535311" cy="249245"/>
              </a:xfrm>
            </p:grpSpPr>
            <p:grpSp>
              <p:nvGrpSpPr>
                <p:cNvPr id="4519" name="Google Shape;4519;p76"/>
                <p:cNvGrpSpPr/>
                <p:nvPr/>
              </p:nvGrpSpPr>
              <p:grpSpPr>
                <a:xfrm>
                  <a:off x="785350" y="3605478"/>
                  <a:ext cx="376191" cy="102736"/>
                  <a:chOff x="785350" y="3605478"/>
                  <a:chExt cx="376191" cy="102736"/>
                </a:xfrm>
              </p:grpSpPr>
              <p:sp>
                <p:nvSpPr>
                  <p:cNvPr id="4520" name="Google Shape;4520;p7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76"/>
                <p:cNvGrpSpPr/>
                <p:nvPr/>
              </p:nvGrpSpPr>
              <p:grpSpPr>
                <a:xfrm>
                  <a:off x="1161530" y="3655851"/>
                  <a:ext cx="159131" cy="198872"/>
                  <a:chOff x="1161530" y="3655851"/>
                  <a:chExt cx="159131" cy="198872"/>
                </a:xfrm>
              </p:grpSpPr>
              <p:sp>
                <p:nvSpPr>
                  <p:cNvPr id="4524" name="Google Shape;4524;p7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6" name="Google Shape;4526;p76"/>
              <p:cNvGrpSpPr/>
              <p:nvPr/>
            </p:nvGrpSpPr>
            <p:grpSpPr>
              <a:xfrm>
                <a:off x="785350" y="4047614"/>
                <a:ext cx="535311" cy="240783"/>
                <a:chOff x="785350" y="4047614"/>
                <a:chExt cx="535311" cy="240783"/>
              </a:xfrm>
            </p:grpSpPr>
            <p:grpSp>
              <p:nvGrpSpPr>
                <p:cNvPr id="4527" name="Google Shape;4527;p76"/>
                <p:cNvGrpSpPr/>
                <p:nvPr/>
              </p:nvGrpSpPr>
              <p:grpSpPr>
                <a:xfrm>
                  <a:off x="1161636" y="4047614"/>
                  <a:ext cx="159025" cy="190415"/>
                  <a:chOff x="1161636" y="4047614"/>
                  <a:chExt cx="159025" cy="190415"/>
                </a:xfrm>
              </p:grpSpPr>
              <p:sp>
                <p:nvSpPr>
                  <p:cNvPr id="4528" name="Google Shape;4528;p7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76"/>
                <p:cNvGrpSpPr/>
                <p:nvPr/>
              </p:nvGrpSpPr>
              <p:grpSpPr>
                <a:xfrm>
                  <a:off x="785350" y="4185661"/>
                  <a:ext cx="376191" cy="102736"/>
                  <a:chOff x="785350" y="4185661"/>
                  <a:chExt cx="376191" cy="102736"/>
                </a:xfrm>
              </p:grpSpPr>
              <p:sp>
                <p:nvSpPr>
                  <p:cNvPr id="4531" name="Google Shape;4531;p7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4" name="Google Shape;4534;p76"/>
              <p:cNvGrpSpPr/>
              <p:nvPr/>
            </p:nvGrpSpPr>
            <p:grpSpPr>
              <a:xfrm>
                <a:off x="1501054" y="3605478"/>
                <a:ext cx="526340" cy="249240"/>
                <a:chOff x="1501054" y="3605478"/>
                <a:chExt cx="526340" cy="249240"/>
              </a:xfrm>
            </p:grpSpPr>
            <p:grpSp>
              <p:nvGrpSpPr>
                <p:cNvPr id="4535" name="Google Shape;4535;p76"/>
                <p:cNvGrpSpPr/>
                <p:nvPr/>
              </p:nvGrpSpPr>
              <p:grpSpPr>
                <a:xfrm>
                  <a:off x="1834208" y="3643867"/>
                  <a:ext cx="193185" cy="25622"/>
                  <a:chOff x="1834208" y="3643867"/>
                  <a:chExt cx="193185" cy="25622"/>
                </a:xfrm>
              </p:grpSpPr>
              <p:sp>
                <p:nvSpPr>
                  <p:cNvPr id="4536" name="Google Shape;4536;p7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76"/>
                <p:cNvGrpSpPr/>
                <p:nvPr/>
              </p:nvGrpSpPr>
              <p:grpSpPr>
                <a:xfrm>
                  <a:off x="1501054" y="3605478"/>
                  <a:ext cx="333165" cy="249240"/>
                  <a:chOff x="1501054" y="3605478"/>
                  <a:chExt cx="333165" cy="249240"/>
                </a:xfrm>
              </p:grpSpPr>
              <p:sp>
                <p:nvSpPr>
                  <p:cNvPr id="4539" name="Google Shape;4539;p7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0" name="Google Shape;4540;p76"/>
                  <p:cNvGrpSpPr/>
                  <p:nvPr/>
                </p:nvGrpSpPr>
                <p:grpSpPr>
                  <a:xfrm>
                    <a:off x="1501054" y="3655851"/>
                    <a:ext cx="155286" cy="198867"/>
                    <a:chOff x="1501054" y="3655851"/>
                    <a:chExt cx="155286" cy="198867"/>
                  </a:xfrm>
                </p:grpSpPr>
                <p:sp>
                  <p:nvSpPr>
                    <p:cNvPr id="4541" name="Google Shape;4541;p7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43" name="Google Shape;4543;p76"/>
              <p:cNvGrpSpPr/>
              <p:nvPr/>
            </p:nvGrpSpPr>
            <p:grpSpPr>
              <a:xfrm>
                <a:off x="724986" y="3800594"/>
                <a:ext cx="532950" cy="302090"/>
                <a:chOff x="724986" y="3800594"/>
                <a:chExt cx="532950" cy="302090"/>
              </a:xfrm>
            </p:grpSpPr>
            <p:grpSp>
              <p:nvGrpSpPr>
                <p:cNvPr id="4544" name="Google Shape;4544;p76"/>
                <p:cNvGrpSpPr/>
                <p:nvPr/>
              </p:nvGrpSpPr>
              <p:grpSpPr>
                <a:xfrm>
                  <a:off x="724986" y="4044367"/>
                  <a:ext cx="181314" cy="25626"/>
                  <a:chOff x="724986" y="4044367"/>
                  <a:chExt cx="181314" cy="25626"/>
                </a:xfrm>
              </p:grpSpPr>
              <p:sp>
                <p:nvSpPr>
                  <p:cNvPr id="4545" name="Google Shape;4545;p7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76"/>
                <p:cNvGrpSpPr/>
                <p:nvPr/>
              </p:nvGrpSpPr>
              <p:grpSpPr>
                <a:xfrm>
                  <a:off x="906290" y="3800594"/>
                  <a:ext cx="351646" cy="302090"/>
                  <a:chOff x="906290" y="3800594"/>
                  <a:chExt cx="351646" cy="302090"/>
                </a:xfrm>
              </p:grpSpPr>
              <p:grpSp>
                <p:nvGrpSpPr>
                  <p:cNvPr id="4548" name="Google Shape;4548;p76"/>
                  <p:cNvGrpSpPr/>
                  <p:nvPr/>
                </p:nvGrpSpPr>
                <p:grpSpPr>
                  <a:xfrm>
                    <a:off x="1084172" y="3842857"/>
                    <a:ext cx="173764" cy="217131"/>
                    <a:chOff x="1084172" y="3842857"/>
                    <a:chExt cx="173764" cy="217131"/>
                  </a:xfrm>
                </p:grpSpPr>
                <p:grpSp>
                  <p:nvGrpSpPr>
                    <p:cNvPr id="4549" name="Google Shape;4549;p76"/>
                    <p:cNvGrpSpPr/>
                    <p:nvPr/>
                  </p:nvGrpSpPr>
                  <p:grpSpPr>
                    <a:xfrm>
                      <a:off x="1156862" y="3936509"/>
                      <a:ext cx="101073" cy="25622"/>
                      <a:chOff x="1156862" y="3936509"/>
                      <a:chExt cx="101073" cy="25622"/>
                    </a:xfrm>
                  </p:grpSpPr>
                  <p:sp>
                    <p:nvSpPr>
                      <p:cNvPr id="4550" name="Google Shape;4550;p7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2" name="Google Shape;4552;p7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3" name="Google Shape;4553;p7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76"/>
                <p:cNvGrpSpPr/>
                <p:nvPr/>
              </p:nvGrpSpPr>
              <p:grpSpPr>
                <a:xfrm>
                  <a:off x="724986" y="3830189"/>
                  <a:ext cx="189533" cy="25626"/>
                  <a:chOff x="724986" y="3830189"/>
                  <a:chExt cx="189533" cy="25626"/>
                </a:xfrm>
              </p:grpSpPr>
              <p:sp>
                <p:nvSpPr>
                  <p:cNvPr id="4556" name="Google Shape;4556;p7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558" name="Google Shape;4558;p76"/>
          <p:cNvGrpSpPr/>
          <p:nvPr/>
        </p:nvGrpSpPr>
        <p:grpSpPr>
          <a:xfrm>
            <a:off x="2253298" y="2455640"/>
            <a:ext cx="948701" cy="935378"/>
            <a:chOff x="2253298" y="2428317"/>
            <a:chExt cx="948701" cy="935378"/>
          </a:xfrm>
        </p:grpSpPr>
        <p:sp>
          <p:nvSpPr>
            <p:cNvPr id="4559" name="Google Shape;4559;p7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5" name="Shape 4595"/>
        <p:cNvGrpSpPr/>
        <p:nvPr/>
      </p:nvGrpSpPr>
      <p:grpSpPr>
        <a:xfrm>
          <a:off x="0" y="0"/>
          <a:ext cx="0" cy="0"/>
          <a:chOff x="0" y="0"/>
          <a:chExt cx="0" cy="0"/>
        </a:xfrm>
      </p:grpSpPr>
      <p:grpSp>
        <p:nvGrpSpPr>
          <p:cNvPr id="4596" name="Google Shape;4596;p77"/>
          <p:cNvGrpSpPr/>
          <p:nvPr/>
        </p:nvGrpSpPr>
        <p:grpSpPr>
          <a:xfrm>
            <a:off x="3353582" y="1145627"/>
            <a:ext cx="2363393" cy="1017867"/>
            <a:chOff x="3292400" y="1219146"/>
            <a:chExt cx="2615240" cy="1110239"/>
          </a:xfrm>
        </p:grpSpPr>
        <p:sp>
          <p:nvSpPr>
            <p:cNvPr id="4597" name="Google Shape;4597;p7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98" name="Google Shape;4598;p7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9" name="Google Shape;4599;p7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600" name="Google Shape;4600;p7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601" name="Google Shape;4601;p7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602" name="Google Shape;4602;p7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603" name="Google Shape;4603;p7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604" name="Google Shape;4604;p7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605" name="Google Shape;4605;p7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606" name="Google Shape;4606;p7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607" name="Google Shape;4607;p7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08" name="Google Shape;4608;p7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09" name="Google Shape;4609;p7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10" name="Google Shape;4610;p7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11" name="Google Shape;4611;p77"/>
            <p:cNvGrpSpPr/>
            <p:nvPr/>
          </p:nvGrpSpPr>
          <p:grpSpPr>
            <a:xfrm>
              <a:off x="3748438" y="1378608"/>
              <a:ext cx="2159202" cy="903971"/>
              <a:chOff x="1683525" y="2179850"/>
              <a:chExt cx="4519050" cy="2134525"/>
            </a:xfrm>
          </p:grpSpPr>
          <p:sp>
            <p:nvSpPr>
              <p:cNvPr id="4612" name="Google Shape;4612;p7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3" name="Google Shape;4613;p7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4" name="Google Shape;4614;p7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5" name="Google Shape;4615;p7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6" name="Google Shape;4616;p7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7" name="Google Shape;4617;p7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8" name="Google Shape;4618;p7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9" name="Google Shape;4619;p7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0" name="Google Shape;4620;p7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1" name="Google Shape;4621;p7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2" name="Google Shape;4622;p7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3" name="Google Shape;4623;p7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624" name="Google Shape;4624;p77"/>
          <p:cNvGraphicFramePr/>
          <p:nvPr/>
        </p:nvGraphicFramePr>
        <p:xfrm>
          <a:off x="5949675" y="2323100"/>
          <a:ext cx="3000000" cy="3000000"/>
        </p:xfrm>
        <a:graphic>
          <a:graphicData uri="http://schemas.openxmlformats.org/drawingml/2006/table">
            <a:tbl>
              <a:tblPr>
                <a:noFill/>
                <a:tableStyleId>{54AC18D9-B262-4705-84D5-ED78B5635B5C}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625" name="Google Shape;4625;p77"/>
          <p:cNvGrpSpPr/>
          <p:nvPr/>
        </p:nvGrpSpPr>
        <p:grpSpPr>
          <a:xfrm>
            <a:off x="5926924" y="3381697"/>
            <a:ext cx="2519825" cy="1001454"/>
            <a:chOff x="1906114" y="789980"/>
            <a:chExt cx="1487676" cy="606868"/>
          </a:xfrm>
        </p:grpSpPr>
        <p:cxnSp>
          <p:nvCxnSpPr>
            <p:cNvPr id="4626" name="Google Shape;4626;p7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27" name="Google Shape;4627;p7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28" name="Google Shape;4628;p7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629" name="Google Shape;4629;p7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630" name="Google Shape;4630;p7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631" name="Google Shape;4631;p7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632" name="Google Shape;4632;p7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633" name="Google Shape;4633;p7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640" name="Google Shape;4640;p7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41" name="Google Shape;4641;p7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42" name="Google Shape;4642;p7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77"/>
          <p:cNvGrpSpPr/>
          <p:nvPr/>
        </p:nvGrpSpPr>
        <p:grpSpPr>
          <a:xfrm>
            <a:off x="726399" y="1190655"/>
            <a:ext cx="2394370" cy="976502"/>
            <a:chOff x="749309" y="1112739"/>
            <a:chExt cx="2371603" cy="976502"/>
          </a:xfrm>
        </p:grpSpPr>
        <p:sp>
          <p:nvSpPr>
            <p:cNvPr id="4644" name="Google Shape;4644;p7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76" name="Google Shape;4676;p77"/>
          <p:cNvGraphicFramePr/>
          <p:nvPr/>
        </p:nvGraphicFramePr>
        <p:xfrm>
          <a:off x="5949700" y="1188950"/>
          <a:ext cx="3000000" cy="3000000"/>
        </p:xfrm>
        <a:graphic>
          <a:graphicData uri="http://schemas.openxmlformats.org/drawingml/2006/table">
            <a:tbl>
              <a:tblPr>
                <a:noFill/>
                <a:tableStyleId>{54AC18D9-B262-4705-84D5-ED78B5635B5C}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77" name="Google Shape;4677;p77"/>
          <p:cNvGraphicFramePr/>
          <p:nvPr/>
        </p:nvGraphicFramePr>
        <p:xfrm>
          <a:off x="3356413" y="2323100"/>
          <a:ext cx="3000000" cy="3000000"/>
        </p:xfrm>
        <a:graphic>
          <a:graphicData uri="http://schemas.openxmlformats.org/drawingml/2006/table">
            <a:tbl>
              <a:tblPr>
                <a:noFill/>
                <a:tableStyleId>{54AC18D9-B262-4705-84D5-ED78B5635B5C}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78" name="Google Shape;4678;p77"/>
          <p:cNvGrpSpPr/>
          <p:nvPr/>
        </p:nvGrpSpPr>
        <p:grpSpPr>
          <a:xfrm>
            <a:off x="4100342" y="2709743"/>
            <a:ext cx="1517436" cy="74460"/>
            <a:chOff x="3980086" y="2804397"/>
            <a:chExt cx="1227600" cy="66900"/>
          </a:xfrm>
        </p:grpSpPr>
        <p:sp>
          <p:nvSpPr>
            <p:cNvPr id="4679" name="Google Shape;4679;p7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77"/>
          <p:cNvGrpSpPr/>
          <p:nvPr/>
        </p:nvGrpSpPr>
        <p:grpSpPr>
          <a:xfrm>
            <a:off x="4725406" y="3002330"/>
            <a:ext cx="892956" cy="74460"/>
            <a:chOff x="3980086" y="2804397"/>
            <a:chExt cx="1227600" cy="66900"/>
          </a:xfrm>
        </p:grpSpPr>
        <p:sp>
          <p:nvSpPr>
            <p:cNvPr id="4682" name="Google Shape;4682;p7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77"/>
          <p:cNvGrpSpPr/>
          <p:nvPr/>
        </p:nvGrpSpPr>
        <p:grpSpPr>
          <a:xfrm>
            <a:off x="3358498" y="3361213"/>
            <a:ext cx="2363244" cy="1005943"/>
            <a:chOff x="3358415" y="3361302"/>
            <a:chExt cx="2363244" cy="1024695"/>
          </a:xfrm>
        </p:grpSpPr>
        <p:grpSp>
          <p:nvGrpSpPr>
            <p:cNvPr id="4685" name="Google Shape;4685;p77"/>
            <p:cNvGrpSpPr/>
            <p:nvPr/>
          </p:nvGrpSpPr>
          <p:grpSpPr>
            <a:xfrm>
              <a:off x="3358415" y="3361302"/>
              <a:ext cx="441300" cy="1024695"/>
              <a:chOff x="3358415" y="3361302"/>
              <a:chExt cx="441300" cy="1024695"/>
            </a:xfrm>
          </p:grpSpPr>
          <p:sp>
            <p:nvSpPr>
              <p:cNvPr id="4686" name="Google Shape;4686;p7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77"/>
            <p:cNvGrpSpPr/>
            <p:nvPr/>
          </p:nvGrpSpPr>
          <p:grpSpPr>
            <a:xfrm>
              <a:off x="3838901" y="3361302"/>
              <a:ext cx="441300" cy="1024695"/>
              <a:chOff x="3838901" y="3361302"/>
              <a:chExt cx="441300" cy="1024695"/>
            </a:xfrm>
          </p:grpSpPr>
          <p:sp>
            <p:nvSpPr>
              <p:cNvPr id="4693" name="Google Shape;4693;p7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77"/>
            <p:cNvGrpSpPr/>
            <p:nvPr/>
          </p:nvGrpSpPr>
          <p:grpSpPr>
            <a:xfrm>
              <a:off x="4319387" y="3361302"/>
              <a:ext cx="441300" cy="1024695"/>
              <a:chOff x="4319387" y="3361302"/>
              <a:chExt cx="441300" cy="1024695"/>
            </a:xfrm>
          </p:grpSpPr>
          <p:sp>
            <p:nvSpPr>
              <p:cNvPr id="4700" name="Google Shape;4700;p7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77"/>
            <p:cNvGrpSpPr/>
            <p:nvPr/>
          </p:nvGrpSpPr>
          <p:grpSpPr>
            <a:xfrm>
              <a:off x="4799873" y="3361302"/>
              <a:ext cx="441300" cy="1024695"/>
              <a:chOff x="4799873" y="3361302"/>
              <a:chExt cx="441300" cy="1024695"/>
            </a:xfrm>
          </p:grpSpPr>
          <p:sp>
            <p:nvSpPr>
              <p:cNvPr id="4707" name="Google Shape;4707;p7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77"/>
            <p:cNvGrpSpPr/>
            <p:nvPr/>
          </p:nvGrpSpPr>
          <p:grpSpPr>
            <a:xfrm>
              <a:off x="5280360" y="3361302"/>
              <a:ext cx="441300" cy="1024695"/>
              <a:chOff x="5280360" y="3361302"/>
              <a:chExt cx="441300" cy="1024695"/>
            </a:xfrm>
          </p:grpSpPr>
          <p:sp>
            <p:nvSpPr>
              <p:cNvPr id="4714" name="Google Shape;4714;p7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720" name="Google Shape;4720;p77"/>
          <p:cNvGraphicFramePr/>
          <p:nvPr/>
        </p:nvGraphicFramePr>
        <p:xfrm>
          <a:off x="724925" y="2323100"/>
          <a:ext cx="3000000" cy="3000000"/>
        </p:xfrm>
        <a:graphic>
          <a:graphicData uri="http://schemas.openxmlformats.org/drawingml/2006/table">
            <a:tbl>
              <a:tblPr>
                <a:noFill/>
                <a:tableStyleId>{54AC18D9-B262-4705-84D5-ED78B5635B5C}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21" name="Google Shape;4721;p77"/>
          <p:cNvGrpSpPr/>
          <p:nvPr/>
        </p:nvGrpSpPr>
        <p:grpSpPr>
          <a:xfrm>
            <a:off x="726450" y="3372825"/>
            <a:ext cx="2403614" cy="1005900"/>
            <a:chOff x="726450" y="3372825"/>
            <a:chExt cx="2403614" cy="1005900"/>
          </a:xfrm>
        </p:grpSpPr>
        <p:grpSp>
          <p:nvGrpSpPr>
            <p:cNvPr id="4722" name="Google Shape;4722;p77"/>
            <p:cNvGrpSpPr/>
            <p:nvPr/>
          </p:nvGrpSpPr>
          <p:grpSpPr>
            <a:xfrm>
              <a:off x="726450" y="3696000"/>
              <a:ext cx="2403614" cy="500898"/>
              <a:chOff x="726450" y="3696000"/>
              <a:chExt cx="2403614" cy="500898"/>
            </a:xfrm>
          </p:grpSpPr>
          <p:sp>
            <p:nvSpPr>
              <p:cNvPr id="4723" name="Google Shape;4723;p7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4" name="Google Shape;4724;p7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25" name="Google Shape;4725;p77"/>
            <p:cNvGrpSpPr/>
            <p:nvPr/>
          </p:nvGrpSpPr>
          <p:grpSpPr>
            <a:xfrm>
              <a:off x="1348050" y="3372825"/>
              <a:ext cx="1720425" cy="1005900"/>
              <a:chOff x="1348050" y="3372825"/>
              <a:chExt cx="1720425" cy="1005900"/>
            </a:xfrm>
          </p:grpSpPr>
          <p:sp>
            <p:nvSpPr>
              <p:cNvPr id="4726" name="Google Shape;4726;p7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7" name="Google Shape;4727;p7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8" name="Google Shape;4728;p7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9" name="Google Shape;4729;p7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30" name="Google Shape;4730;p7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31" name="Google Shape;4731;p77"/>
            <p:cNvGrpSpPr/>
            <p:nvPr/>
          </p:nvGrpSpPr>
          <p:grpSpPr>
            <a:xfrm>
              <a:off x="1455707" y="3731058"/>
              <a:ext cx="1491150" cy="417657"/>
              <a:chOff x="1455707" y="3731058"/>
              <a:chExt cx="1491150" cy="417657"/>
            </a:xfrm>
          </p:grpSpPr>
          <p:grpSp>
            <p:nvGrpSpPr>
              <p:cNvPr id="4732" name="Google Shape;4732;p77"/>
              <p:cNvGrpSpPr/>
              <p:nvPr/>
            </p:nvGrpSpPr>
            <p:grpSpPr>
              <a:xfrm>
                <a:off x="1472938" y="3745828"/>
                <a:ext cx="72126" cy="53788"/>
                <a:chOff x="1472938" y="3745828"/>
                <a:chExt cx="72126" cy="53788"/>
              </a:xfrm>
            </p:grpSpPr>
            <p:sp>
              <p:nvSpPr>
                <p:cNvPr id="4733" name="Google Shape;4733;p7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77"/>
              <p:cNvGrpSpPr/>
              <p:nvPr/>
            </p:nvGrpSpPr>
            <p:grpSpPr>
              <a:xfrm>
                <a:off x="1819181" y="4089633"/>
                <a:ext cx="72126" cy="53788"/>
                <a:chOff x="1819181" y="4089633"/>
                <a:chExt cx="72126" cy="53788"/>
              </a:xfrm>
            </p:grpSpPr>
            <p:sp>
              <p:nvSpPr>
                <p:cNvPr id="4736" name="Google Shape;4736;p7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77"/>
              <p:cNvGrpSpPr/>
              <p:nvPr/>
            </p:nvGrpSpPr>
            <p:grpSpPr>
              <a:xfrm>
                <a:off x="1455707" y="4084171"/>
                <a:ext cx="64321" cy="64544"/>
                <a:chOff x="1455707" y="4084171"/>
                <a:chExt cx="64321" cy="64544"/>
              </a:xfrm>
            </p:grpSpPr>
            <p:sp>
              <p:nvSpPr>
                <p:cNvPr id="4739" name="Google Shape;4739;p7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77"/>
              <p:cNvGrpSpPr/>
              <p:nvPr/>
            </p:nvGrpSpPr>
            <p:grpSpPr>
              <a:xfrm>
                <a:off x="1818610" y="3731058"/>
                <a:ext cx="64321" cy="64544"/>
                <a:chOff x="1818610" y="3731058"/>
                <a:chExt cx="64321" cy="64544"/>
              </a:xfrm>
            </p:grpSpPr>
            <p:sp>
              <p:nvSpPr>
                <p:cNvPr id="4742" name="Google Shape;4742;p7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77"/>
              <p:cNvGrpSpPr/>
              <p:nvPr/>
            </p:nvGrpSpPr>
            <p:grpSpPr>
              <a:xfrm>
                <a:off x="2172491" y="4089633"/>
                <a:ext cx="72126" cy="53788"/>
                <a:chOff x="2172491" y="4089633"/>
                <a:chExt cx="72126" cy="53788"/>
              </a:xfrm>
            </p:grpSpPr>
            <p:sp>
              <p:nvSpPr>
                <p:cNvPr id="4745" name="Google Shape;4745;p7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77"/>
              <p:cNvGrpSpPr/>
              <p:nvPr/>
            </p:nvGrpSpPr>
            <p:grpSpPr>
              <a:xfrm>
                <a:off x="2171920" y="3731058"/>
                <a:ext cx="64321" cy="64544"/>
                <a:chOff x="2171920" y="3731058"/>
                <a:chExt cx="64321" cy="64544"/>
              </a:xfrm>
            </p:grpSpPr>
            <p:sp>
              <p:nvSpPr>
                <p:cNvPr id="4748" name="Google Shape;4748;p7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77"/>
              <p:cNvGrpSpPr/>
              <p:nvPr/>
            </p:nvGrpSpPr>
            <p:grpSpPr>
              <a:xfrm>
                <a:off x="2874730" y="3745828"/>
                <a:ext cx="72126" cy="53788"/>
                <a:chOff x="2874730" y="3745828"/>
                <a:chExt cx="72126" cy="53788"/>
              </a:xfrm>
            </p:grpSpPr>
            <p:sp>
              <p:nvSpPr>
                <p:cNvPr id="4751" name="Google Shape;4751;p7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77"/>
              <p:cNvGrpSpPr/>
              <p:nvPr/>
            </p:nvGrpSpPr>
            <p:grpSpPr>
              <a:xfrm>
                <a:off x="2878589" y="4081481"/>
                <a:ext cx="64321" cy="64544"/>
                <a:chOff x="2878589" y="4081481"/>
                <a:chExt cx="64321" cy="64544"/>
              </a:xfrm>
            </p:grpSpPr>
            <p:sp>
              <p:nvSpPr>
                <p:cNvPr id="4754" name="Google Shape;4754;p7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77"/>
              <p:cNvGrpSpPr/>
              <p:nvPr/>
            </p:nvGrpSpPr>
            <p:grpSpPr>
              <a:xfrm>
                <a:off x="2525796" y="4089633"/>
                <a:ext cx="72126" cy="53788"/>
                <a:chOff x="2525796" y="4089633"/>
                <a:chExt cx="72126" cy="53788"/>
              </a:xfrm>
            </p:grpSpPr>
            <p:sp>
              <p:nvSpPr>
                <p:cNvPr id="4757" name="Google Shape;4757;p7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77"/>
              <p:cNvGrpSpPr/>
              <p:nvPr/>
            </p:nvGrpSpPr>
            <p:grpSpPr>
              <a:xfrm>
                <a:off x="2525225" y="3731058"/>
                <a:ext cx="64321" cy="64544"/>
                <a:chOff x="2525225" y="3731058"/>
                <a:chExt cx="64321" cy="64544"/>
              </a:xfrm>
            </p:grpSpPr>
            <p:sp>
              <p:nvSpPr>
                <p:cNvPr id="4760" name="Google Shape;4760;p7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5" name="Shape 4765"/>
        <p:cNvGrpSpPr/>
        <p:nvPr/>
      </p:nvGrpSpPr>
      <p:grpSpPr>
        <a:xfrm>
          <a:off x="0" y="0"/>
          <a:ext cx="0" cy="0"/>
          <a:chOff x="0" y="0"/>
          <a:chExt cx="0" cy="0"/>
        </a:xfrm>
      </p:grpSpPr>
      <p:grpSp>
        <p:nvGrpSpPr>
          <p:cNvPr id="4766" name="Google Shape;4766;p78"/>
          <p:cNvGrpSpPr/>
          <p:nvPr/>
        </p:nvGrpSpPr>
        <p:grpSpPr>
          <a:xfrm>
            <a:off x="732428" y="1171356"/>
            <a:ext cx="845921" cy="690752"/>
            <a:chOff x="732428" y="1198513"/>
            <a:chExt cx="845921" cy="690752"/>
          </a:xfrm>
        </p:grpSpPr>
        <p:grpSp>
          <p:nvGrpSpPr>
            <p:cNvPr id="4767" name="Google Shape;4767;p78"/>
            <p:cNvGrpSpPr/>
            <p:nvPr/>
          </p:nvGrpSpPr>
          <p:grpSpPr>
            <a:xfrm>
              <a:off x="823030" y="1198513"/>
              <a:ext cx="755319" cy="690752"/>
              <a:chOff x="823030" y="1198513"/>
              <a:chExt cx="755319" cy="690752"/>
            </a:xfrm>
          </p:grpSpPr>
          <p:sp>
            <p:nvSpPr>
              <p:cNvPr id="4768" name="Google Shape;4768;p7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78"/>
            <p:cNvGrpSpPr/>
            <p:nvPr/>
          </p:nvGrpSpPr>
          <p:grpSpPr>
            <a:xfrm>
              <a:off x="732428" y="1239937"/>
              <a:ext cx="739912" cy="607886"/>
              <a:chOff x="732428" y="1239937"/>
              <a:chExt cx="739912" cy="607886"/>
            </a:xfrm>
          </p:grpSpPr>
          <p:sp>
            <p:nvSpPr>
              <p:cNvPr id="4771" name="Google Shape;4771;p7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78"/>
            <p:cNvGrpSpPr/>
            <p:nvPr/>
          </p:nvGrpSpPr>
          <p:grpSpPr>
            <a:xfrm>
              <a:off x="732428" y="1277018"/>
              <a:ext cx="702832" cy="533758"/>
              <a:chOff x="732428" y="1277018"/>
              <a:chExt cx="702832" cy="533758"/>
            </a:xfrm>
          </p:grpSpPr>
          <p:sp>
            <p:nvSpPr>
              <p:cNvPr id="4774" name="Google Shape;4774;p7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78"/>
            <p:cNvGrpSpPr/>
            <p:nvPr/>
          </p:nvGrpSpPr>
          <p:grpSpPr>
            <a:xfrm>
              <a:off x="931170" y="1306653"/>
              <a:ext cx="647179" cy="474455"/>
              <a:chOff x="931170" y="1306653"/>
              <a:chExt cx="647179" cy="474455"/>
            </a:xfrm>
          </p:grpSpPr>
          <p:sp>
            <p:nvSpPr>
              <p:cNvPr id="4777" name="Google Shape;4777;p7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9" name="Google Shape;4779;p7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78"/>
          <p:cNvGrpSpPr/>
          <p:nvPr/>
        </p:nvGrpSpPr>
        <p:grpSpPr>
          <a:xfrm>
            <a:off x="3964037" y="1171363"/>
            <a:ext cx="634656" cy="699982"/>
            <a:chOff x="5985650" y="2860025"/>
            <a:chExt cx="1396075" cy="1539775"/>
          </a:xfrm>
        </p:grpSpPr>
        <p:sp>
          <p:nvSpPr>
            <p:cNvPr id="4781" name="Google Shape;4781;p7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78"/>
          <p:cNvGrpSpPr/>
          <p:nvPr/>
        </p:nvGrpSpPr>
        <p:grpSpPr>
          <a:xfrm>
            <a:off x="4719687" y="1171356"/>
            <a:ext cx="725845" cy="699975"/>
            <a:chOff x="4249973" y="1201875"/>
            <a:chExt cx="1958568" cy="1888762"/>
          </a:xfrm>
        </p:grpSpPr>
        <p:sp>
          <p:nvSpPr>
            <p:cNvPr id="4814" name="Google Shape;4814;p7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5" name="Google Shape;4815;p78"/>
            <p:cNvGrpSpPr/>
            <p:nvPr/>
          </p:nvGrpSpPr>
          <p:grpSpPr>
            <a:xfrm>
              <a:off x="5853086" y="1789142"/>
              <a:ext cx="355454" cy="1048099"/>
              <a:chOff x="5576108" y="2016725"/>
              <a:chExt cx="565200" cy="1666560"/>
            </a:xfrm>
          </p:grpSpPr>
          <p:sp>
            <p:nvSpPr>
              <p:cNvPr id="4816" name="Google Shape;4816;p7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17" name="Google Shape;4817;p7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78"/>
            <p:cNvGrpSpPr/>
            <p:nvPr/>
          </p:nvGrpSpPr>
          <p:grpSpPr>
            <a:xfrm>
              <a:off x="4869455" y="2691676"/>
              <a:ext cx="1013897" cy="398961"/>
              <a:chOff x="4012057" y="3451825"/>
              <a:chExt cx="1612175" cy="634379"/>
            </a:xfrm>
          </p:grpSpPr>
          <p:sp>
            <p:nvSpPr>
              <p:cNvPr id="4819" name="Google Shape;4819;p7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20" name="Google Shape;4820;p7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78"/>
            <p:cNvGrpSpPr/>
            <p:nvPr/>
          </p:nvGrpSpPr>
          <p:grpSpPr>
            <a:xfrm>
              <a:off x="4276937" y="2155961"/>
              <a:ext cx="651965" cy="891358"/>
              <a:chOff x="3069908" y="2599997"/>
              <a:chExt cx="1036675" cy="1417328"/>
            </a:xfrm>
          </p:grpSpPr>
          <p:sp>
            <p:nvSpPr>
              <p:cNvPr id="4822" name="Google Shape;4822;p7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23" name="Google Shape;4823;p7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78"/>
            <p:cNvGrpSpPr/>
            <p:nvPr/>
          </p:nvGrpSpPr>
          <p:grpSpPr>
            <a:xfrm>
              <a:off x="5054918" y="1201875"/>
              <a:ext cx="999548" cy="602711"/>
              <a:chOff x="4306958" y="1082925"/>
              <a:chExt cx="1589359" cy="958358"/>
            </a:xfrm>
          </p:grpSpPr>
          <p:sp>
            <p:nvSpPr>
              <p:cNvPr id="4825" name="Google Shape;4825;p7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26" name="Google Shape;4826;p7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78"/>
            <p:cNvGrpSpPr/>
            <p:nvPr/>
          </p:nvGrpSpPr>
          <p:grpSpPr>
            <a:xfrm>
              <a:off x="4249973" y="1303451"/>
              <a:ext cx="799317" cy="841334"/>
              <a:chOff x="3027033" y="1244439"/>
              <a:chExt cx="1270977" cy="1337786"/>
            </a:xfrm>
          </p:grpSpPr>
          <p:sp>
            <p:nvSpPr>
              <p:cNvPr id="4828" name="Google Shape;4828;p7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29" name="Google Shape;4829;p7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0" name="Google Shape;4830;p78"/>
          <p:cNvGrpSpPr/>
          <p:nvPr/>
        </p:nvGrpSpPr>
        <p:grpSpPr>
          <a:xfrm>
            <a:off x="4072551" y="2058137"/>
            <a:ext cx="750769" cy="683784"/>
            <a:chOff x="4204684" y="2104422"/>
            <a:chExt cx="699822" cy="637382"/>
          </a:xfrm>
        </p:grpSpPr>
        <p:grpSp>
          <p:nvGrpSpPr>
            <p:cNvPr id="4831" name="Google Shape;4831;p78"/>
            <p:cNvGrpSpPr/>
            <p:nvPr/>
          </p:nvGrpSpPr>
          <p:grpSpPr>
            <a:xfrm>
              <a:off x="4204684" y="2430067"/>
              <a:ext cx="342957" cy="311738"/>
              <a:chOff x="4204684" y="2430067"/>
              <a:chExt cx="342957" cy="311738"/>
            </a:xfrm>
          </p:grpSpPr>
          <p:sp>
            <p:nvSpPr>
              <p:cNvPr id="4832" name="Google Shape;4832;p7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78"/>
            <p:cNvGrpSpPr/>
            <p:nvPr/>
          </p:nvGrpSpPr>
          <p:grpSpPr>
            <a:xfrm>
              <a:off x="4561586" y="2430067"/>
              <a:ext cx="342920" cy="311738"/>
              <a:chOff x="4561586" y="2430067"/>
              <a:chExt cx="342920" cy="311738"/>
            </a:xfrm>
          </p:grpSpPr>
          <p:sp>
            <p:nvSpPr>
              <p:cNvPr id="4835" name="Google Shape;4835;p7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78"/>
            <p:cNvGrpSpPr/>
            <p:nvPr/>
          </p:nvGrpSpPr>
          <p:grpSpPr>
            <a:xfrm>
              <a:off x="4561586" y="2104422"/>
              <a:ext cx="342920" cy="311738"/>
              <a:chOff x="4561586" y="2104422"/>
              <a:chExt cx="342920" cy="311738"/>
            </a:xfrm>
          </p:grpSpPr>
          <p:sp>
            <p:nvSpPr>
              <p:cNvPr id="4838" name="Google Shape;4838;p7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78"/>
            <p:cNvGrpSpPr/>
            <p:nvPr/>
          </p:nvGrpSpPr>
          <p:grpSpPr>
            <a:xfrm>
              <a:off x="4204684" y="2104422"/>
              <a:ext cx="342957" cy="311664"/>
              <a:chOff x="4204684" y="2104422"/>
              <a:chExt cx="342957" cy="311664"/>
            </a:xfrm>
          </p:grpSpPr>
          <p:sp>
            <p:nvSpPr>
              <p:cNvPr id="4841" name="Google Shape;4841;p7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3" name="Google Shape;4843;p78"/>
          <p:cNvGrpSpPr/>
          <p:nvPr/>
        </p:nvGrpSpPr>
        <p:grpSpPr>
          <a:xfrm>
            <a:off x="5536984" y="1171351"/>
            <a:ext cx="660591" cy="688867"/>
            <a:chOff x="5830645" y="1267368"/>
            <a:chExt cx="530340" cy="553040"/>
          </a:xfrm>
        </p:grpSpPr>
        <p:sp>
          <p:nvSpPr>
            <p:cNvPr id="4844" name="Google Shape;4844;p7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5" name="Google Shape;4845;p78"/>
            <p:cNvGrpSpPr/>
            <p:nvPr/>
          </p:nvGrpSpPr>
          <p:grpSpPr>
            <a:xfrm>
              <a:off x="5830645" y="1267368"/>
              <a:ext cx="259743" cy="269909"/>
              <a:chOff x="5830645" y="1267368"/>
              <a:chExt cx="259743" cy="269909"/>
            </a:xfrm>
          </p:grpSpPr>
          <p:sp>
            <p:nvSpPr>
              <p:cNvPr id="4846" name="Google Shape;4846;p7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78"/>
            <p:cNvGrpSpPr/>
            <p:nvPr/>
          </p:nvGrpSpPr>
          <p:grpSpPr>
            <a:xfrm>
              <a:off x="6101293" y="1267368"/>
              <a:ext cx="259692" cy="269909"/>
              <a:chOff x="6101293" y="1267368"/>
              <a:chExt cx="259692" cy="269909"/>
            </a:xfrm>
          </p:grpSpPr>
          <p:sp>
            <p:nvSpPr>
              <p:cNvPr id="4849" name="Google Shape;4849;p7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78"/>
            <p:cNvGrpSpPr/>
            <p:nvPr/>
          </p:nvGrpSpPr>
          <p:grpSpPr>
            <a:xfrm>
              <a:off x="5830645" y="1550500"/>
              <a:ext cx="259692" cy="269909"/>
              <a:chOff x="5830645" y="1550500"/>
              <a:chExt cx="259692" cy="269909"/>
            </a:xfrm>
          </p:grpSpPr>
          <p:sp>
            <p:nvSpPr>
              <p:cNvPr id="4852" name="Google Shape;4852;p7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78"/>
            <p:cNvGrpSpPr/>
            <p:nvPr/>
          </p:nvGrpSpPr>
          <p:grpSpPr>
            <a:xfrm>
              <a:off x="6101293" y="1550500"/>
              <a:ext cx="259692" cy="269909"/>
              <a:chOff x="6101293" y="1550500"/>
              <a:chExt cx="259692" cy="269909"/>
            </a:xfrm>
          </p:grpSpPr>
          <p:sp>
            <p:nvSpPr>
              <p:cNvPr id="4855" name="Google Shape;4855;p7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7" name="Google Shape;4857;p78"/>
          <p:cNvGrpSpPr/>
          <p:nvPr/>
        </p:nvGrpSpPr>
        <p:grpSpPr>
          <a:xfrm>
            <a:off x="739138" y="2061810"/>
            <a:ext cx="697154" cy="679574"/>
            <a:chOff x="2679875" y="2361475"/>
            <a:chExt cx="780425" cy="760575"/>
          </a:xfrm>
        </p:grpSpPr>
        <p:sp>
          <p:nvSpPr>
            <p:cNvPr id="4858" name="Google Shape;4858;p7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78"/>
          <p:cNvGrpSpPr/>
          <p:nvPr/>
        </p:nvGrpSpPr>
        <p:grpSpPr>
          <a:xfrm>
            <a:off x="3138297" y="1171402"/>
            <a:ext cx="735829" cy="684547"/>
            <a:chOff x="3351965" y="1148808"/>
            <a:chExt cx="750770" cy="698375"/>
          </a:xfrm>
        </p:grpSpPr>
        <p:grpSp>
          <p:nvGrpSpPr>
            <p:cNvPr id="4865" name="Google Shape;4865;p78"/>
            <p:cNvGrpSpPr/>
            <p:nvPr/>
          </p:nvGrpSpPr>
          <p:grpSpPr>
            <a:xfrm>
              <a:off x="3586796" y="1148808"/>
              <a:ext cx="294857" cy="286830"/>
              <a:chOff x="3750225" y="1774000"/>
              <a:chExt cx="149575" cy="145525"/>
            </a:xfrm>
          </p:grpSpPr>
          <p:sp>
            <p:nvSpPr>
              <p:cNvPr id="4866" name="Google Shape;4866;p7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78"/>
            <p:cNvGrpSpPr/>
            <p:nvPr/>
          </p:nvGrpSpPr>
          <p:grpSpPr>
            <a:xfrm>
              <a:off x="3779245" y="1375768"/>
              <a:ext cx="323490" cy="286978"/>
              <a:chOff x="3847850" y="1889150"/>
              <a:chExt cx="164100" cy="145600"/>
            </a:xfrm>
          </p:grpSpPr>
          <p:sp>
            <p:nvSpPr>
              <p:cNvPr id="4869" name="Google Shape;4869;p7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78"/>
            <p:cNvGrpSpPr/>
            <p:nvPr/>
          </p:nvGrpSpPr>
          <p:grpSpPr>
            <a:xfrm>
              <a:off x="3351965" y="1330435"/>
              <a:ext cx="295449" cy="285401"/>
              <a:chOff x="3631100" y="1866150"/>
              <a:chExt cx="149875" cy="144800"/>
            </a:xfrm>
          </p:grpSpPr>
          <p:sp>
            <p:nvSpPr>
              <p:cNvPr id="4872" name="Google Shape;4872;p7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78"/>
            <p:cNvGrpSpPr/>
            <p:nvPr/>
          </p:nvGrpSpPr>
          <p:grpSpPr>
            <a:xfrm>
              <a:off x="3548208" y="1560352"/>
              <a:ext cx="294808" cy="286830"/>
              <a:chOff x="3730650" y="1982800"/>
              <a:chExt cx="149550" cy="145525"/>
            </a:xfrm>
          </p:grpSpPr>
          <p:sp>
            <p:nvSpPr>
              <p:cNvPr id="4875" name="Google Shape;4875;p7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7" name="Google Shape;4877;p78"/>
          <p:cNvGrpSpPr/>
          <p:nvPr/>
        </p:nvGrpSpPr>
        <p:grpSpPr>
          <a:xfrm>
            <a:off x="7639949" y="1171356"/>
            <a:ext cx="804565" cy="677795"/>
            <a:chOff x="7636443" y="1204988"/>
            <a:chExt cx="804565" cy="677795"/>
          </a:xfrm>
        </p:grpSpPr>
        <p:grpSp>
          <p:nvGrpSpPr>
            <p:cNvPr id="4878" name="Google Shape;4878;p78"/>
            <p:cNvGrpSpPr/>
            <p:nvPr/>
          </p:nvGrpSpPr>
          <p:grpSpPr>
            <a:xfrm>
              <a:off x="7636443" y="1509705"/>
              <a:ext cx="804565" cy="373078"/>
              <a:chOff x="7636443" y="1509705"/>
              <a:chExt cx="804565" cy="373078"/>
            </a:xfrm>
          </p:grpSpPr>
          <p:sp>
            <p:nvSpPr>
              <p:cNvPr id="4879" name="Google Shape;4879;p7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78"/>
            <p:cNvGrpSpPr/>
            <p:nvPr/>
          </p:nvGrpSpPr>
          <p:grpSpPr>
            <a:xfrm>
              <a:off x="7636443" y="1408133"/>
              <a:ext cx="804565" cy="373078"/>
              <a:chOff x="7636443" y="1408133"/>
              <a:chExt cx="804565" cy="373078"/>
            </a:xfrm>
          </p:grpSpPr>
          <p:sp>
            <p:nvSpPr>
              <p:cNvPr id="4882" name="Google Shape;4882;p7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78"/>
            <p:cNvGrpSpPr/>
            <p:nvPr/>
          </p:nvGrpSpPr>
          <p:grpSpPr>
            <a:xfrm>
              <a:off x="7636443" y="1306560"/>
              <a:ext cx="804565" cy="373078"/>
              <a:chOff x="7636443" y="1306560"/>
              <a:chExt cx="804565" cy="373078"/>
            </a:xfrm>
          </p:grpSpPr>
          <p:sp>
            <p:nvSpPr>
              <p:cNvPr id="4885" name="Google Shape;4885;p7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78"/>
            <p:cNvGrpSpPr/>
            <p:nvPr/>
          </p:nvGrpSpPr>
          <p:grpSpPr>
            <a:xfrm>
              <a:off x="7636443" y="1204988"/>
              <a:ext cx="804565" cy="373078"/>
              <a:chOff x="7636443" y="1204988"/>
              <a:chExt cx="804565" cy="373078"/>
            </a:xfrm>
          </p:grpSpPr>
          <p:sp>
            <p:nvSpPr>
              <p:cNvPr id="4888" name="Google Shape;4888;p7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0" name="Google Shape;4890;p78"/>
          <p:cNvGrpSpPr/>
          <p:nvPr/>
        </p:nvGrpSpPr>
        <p:grpSpPr>
          <a:xfrm>
            <a:off x="4978796" y="2078771"/>
            <a:ext cx="661339" cy="661188"/>
            <a:chOff x="3990000" y="975400"/>
            <a:chExt cx="3934200" cy="3933300"/>
          </a:xfrm>
        </p:grpSpPr>
        <p:sp>
          <p:nvSpPr>
            <p:cNvPr id="4891" name="Google Shape;4891;p7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78"/>
          <p:cNvGrpSpPr/>
          <p:nvPr/>
        </p:nvGrpSpPr>
        <p:grpSpPr>
          <a:xfrm>
            <a:off x="6622444" y="2057409"/>
            <a:ext cx="868881" cy="684241"/>
            <a:chOff x="6598259" y="2078634"/>
            <a:chExt cx="868881" cy="684241"/>
          </a:xfrm>
        </p:grpSpPr>
        <p:sp>
          <p:nvSpPr>
            <p:cNvPr id="4896" name="Google Shape;4896;p7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2" name="Google Shape;4902;p78"/>
            <p:cNvGrpSpPr/>
            <p:nvPr/>
          </p:nvGrpSpPr>
          <p:grpSpPr>
            <a:xfrm>
              <a:off x="6808175" y="2078634"/>
              <a:ext cx="452229" cy="684241"/>
              <a:chOff x="6808175" y="2078634"/>
              <a:chExt cx="452229" cy="684241"/>
            </a:xfrm>
          </p:grpSpPr>
          <p:sp>
            <p:nvSpPr>
              <p:cNvPr id="4903" name="Google Shape;4903;p7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9" name="Google Shape;4909;p78"/>
              <p:cNvGrpSpPr/>
              <p:nvPr/>
            </p:nvGrpSpPr>
            <p:grpSpPr>
              <a:xfrm>
                <a:off x="6821586" y="2078634"/>
                <a:ext cx="426871" cy="684241"/>
                <a:chOff x="6821586" y="2078634"/>
                <a:chExt cx="426871" cy="684241"/>
              </a:xfrm>
            </p:grpSpPr>
            <p:grpSp>
              <p:nvGrpSpPr>
                <p:cNvPr id="4910" name="Google Shape;4910;p78"/>
                <p:cNvGrpSpPr/>
                <p:nvPr/>
              </p:nvGrpSpPr>
              <p:grpSpPr>
                <a:xfrm>
                  <a:off x="6821586" y="2078634"/>
                  <a:ext cx="426871" cy="684241"/>
                  <a:chOff x="6821586" y="2078634"/>
                  <a:chExt cx="426871" cy="684241"/>
                </a:xfrm>
              </p:grpSpPr>
              <p:sp>
                <p:nvSpPr>
                  <p:cNvPr id="4911" name="Google Shape;4911;p7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0" name="Google Shape;4930;p7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36" name="Google Shape;4936;p78"/>
          <p:cNvGrpSpPr/>
          <p:nvPr/>
        </p:nvGrpSpPr>
        <p:grpSpPr>
          <a:xfrm>
            <a:off x="5795610" y="2063018"/>
            <a:ext cx="671358" cy="671358"/>
            <a:chOff x="6535625" y="760425"/>
            <a:chExt cx="1665900" cy="1665900"/>
          </a:xfrm>
        </p:grpSpPr>
        <p:sp>
          <p:nvSpPr>
            <p:cNvPr id="4937" name="Google Shape;4937;p78"/>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8"/>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8"/>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8"/>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78"/>
          <p:cNvGrpSpPr/>
          <p:nvPr/>
        </p:nvGrpSpPr>
        <p:grpSpPr>
          <a:xfrm>
            <a:off x="732427" y="3731418"/>
            <a:ext cx="1340789" cy="640830"/>
            <a:chOff x="238125" y="1151100"/>
            <a:chExt cx="7139450" cy="3412300"/>
          </a:xfrm>
        </p:grpSpPr>
        <p:sp>
          <p:nvSpPr>
            <p:cNvPr id="4942" name="Google Shape;4942;p7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78"/>
          <p:cNvGrpSpPr/>
          <p:nvPr/>
        </p:nvGrpSpPr>
        <p:grpSpPr>
          <a:xfrm>
            <a:off x="5599650" y="2934699"/>
            <a:ext cx="985357" cy="585764"/>
            <a:chOff x="5145061" y="2881789"/>
            <a:chExt cx="1107641" cy="658458"/>
          </a:xfrm>
        </p:grpSpPr>
        <p:grpSp>
          <p:nvGrpSpPr>
            <p:cNvPr id="4955" name="Google Shape;4955;p78"/>
            <p:cNvGrpSpPr/>
            <p:nvPr/>
          </p:nvGrpSpPr>
          <p:grpSpPr>
            <a:xfrm>
              <a:off x="5722989" y="3244587"/>
              <a:ext cx="529713" cy="295659"/>
              <a:chOff x="5722989" y="3244587"/>
              <a:chExt cx="529713" cy="295659"/>
            </a:xfrm>
          </p:grpSpPr>
          <p:sp>
            <p:nvSpPr>
              <p:cNvPr id="4956" name="Google Shape;4956;p7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57" name="Google Shape;4957;p7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58" name="Google Shape;4958;p78"/>
            <p:cNvGrpSpPr/>
            <p:nvPr/>
          </p:nvGrpSpPr>
          <p:grpSpPr>
            <a:xfrm>
              <a:off x="5145061" y="3244587"/>
              <a:ext cx="536807" cy="295659"/>
              <a:chOff x="5145061" y="3244587"/>
              <a:chExt cx="536807" cy="295659"/>
            </a:xfrm>
          </p:grpSpPr>
          <p:sp>
            <p:nvSpPr>
              <p:cNvPr id="4959" name="Google Shape;4959;p7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60" name="Google Shape;4960;p7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61" name="Google Shape;4961;p78"/>
            <p:cNvGrpSpPr/>
            <p:nvPr/>
          </p:nvGrpSpPr>
          <p:grpSpPr>
            <a:xfrm>
              <a:off x="5341327" y="2898245"/>
              <a:ext cx="532309" cy="614891"/>
              <a:chOff x="5341327" y="2898245"/>
              <a:chExt cx="532309" cy="614891"/>
            </a:xfrm>
          </p:grpSpPr>
          <p:sp>
            <p:nvSpPr>
              <p:cNvPr id="4962" name="Google Shape;4962;p7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63" name="Google Shape;4963;p7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64" name="Google Shape;4964;p78"/>
            <p:cNvGrpSpPr/>
            <p:nvPr/>
          </p:nvGrpSpPr>
          <p:grpSpPr>
            <a:xfrm>
              <a:off x="5532290" y="2881789"/>
              <a:ext cx="620516" cy="305456"/>
              <a:chOff x="5532290" y="2881789"/>
              <a:chExt cx="620516" cy="305456"/>
            </a:xfrm>
          </p:grpSpPr>
          <p:sp>
            <p:nvSpPr>
              <p:cNvPr id="4965" name="Google Shape;4965;p7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66" name="Google Shape;4966;p7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967" name="Google Shape;4967;p78"/>
          <p:cNvGrpSpPr/>
          <p:nvPr/>
        </p:nvGrpSpPr>
        <p:grpSpPr>
          <a:xfrm>
            <a:off x="8178573" y="3726757"/>
            <a:ext cx="269068" cy="645491"/>
            <a:chOff x="7026852" y="3311869"/>
            <a:chExt cx="434331" cy="1041954"/>
          </a:xfrm>
        </p:grpSpPr>
        <p:sp>
          <p:nvSpPr>
            <p:cNvPr id="4968" name="Google Shape;4968;p7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78"/>
          <p:cNvGrpSpPr/>
          <p:nvPr/>
        </p:nvGrpSpPr>
        <p:grpSpPr>
          <a:xfrm>
            <a:off x="6195154" y="3765995"/>
            <a:ext cx="293882" cy="293836"/>
            <a:chOff x="4873519" y="3311869"/>
            <a:chExt cx="499374" cy="499296"/>
          </a:xfrm>
        </p:grpSpPr>
        <p:sp>
          <p:nvSpPr>
            <p:cNvPr id="4972" name="Google Shape;4972;p7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78"/>
          <p:cNvGrpSpPr/>
          <p:nvPr/>
        </p:nvGrpSpPr>
        <p:grpSpPr>
          <a:xfrm>
            <a:off x="6195154" y="4078366"/>
            <a:ext cx="293882" cy="293882"/>
            <a:chOff x="4873519" y="3875839"/>
            <a:chExt cx="499374" cy="499374"/>
          </a:xfrm>
        </p:grpSpPr>
        <p:sp>
          <p:nvSpPr>
            <p:cNvPr id="4975" name="Google Shape;4975;p7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78"/>
          <p:cNvGrpSpPr/>
          <p:nvPr/>
        </p:nvGrpSpPr>
        <p:grpSpPr>
          <a:xfrm>
            <a:off x="2425681" y="2050319"/>
            <a:ext cx="698104" cy="698208"/>
            <a:chOff x="2565073" y="2075876"/>
            <a:chExt cx="672482" cy="672518"/>
          </a:xfrm>
        </p:grpSpPr>
        <p:sp>
          <p:nvSpPr>
            <p:cNvPr id="4978" name="Google Shape;4978;p7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78"/>
          <p:cNvGrpSpPr/>
          <p:nvPr/>
        </p:nvGrpSpPr>
        <p:grpSpPr>
          <a:xfrm>
            <a:off x="5649092" y="3734919"/>
            <a:ext cx="438354" cy="637329"/>
            <a:chOff x="1697726" y="3244179"/>
            <a:chExt cx="788124" cy="1146069"/>
          </a:xfrm>
        </p:grpSpPr>
        <p:sp>
          <p:nvSpPr>
            <p:cNvPr id="4985" name="Google Shape;4985;p7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7" name="Google Shape;4987;p78"/>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8" name="Google Shape;4988;p78"/>
          <p:cNvGrpSpPr/>
          <p:nvPr/>
        </p:nvGrpSpPr>
        <p:grpSpPr>
          <a:xfrm>
            <a:off x="7650306" y="2063282"/>
            <a:ext cx="799565" cy="670282"/>
            <a:chOff x="7617850" y="2063282"/>
            <a:chExt cx="799565" cy="670282"/>
          </a:xfrm>
        </p:grpSpPr>
        <p:cxnSp>
          <p:nvCxnSpPr>
            <p:cNvPr id="4989" name="Google Shape;4989;p7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90" name="Google Shape;4990;p7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91" name="Google Shape;4991;p7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92" name="Google Shape;4992;p7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93" name="Google Shape;4993;p7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94" name="Google Shape;4994;p7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95" name="Google Shape;4995;p78"/>
            <p:cNvGrpSpPr/>
            <p:nvPr/>
          </p:nvGrpSpPr>
          <p:grpSpPr>
            <a:xfrm>
              <a:off x="7734309" y="2063282"/>
              <a:ext cx="570957" cy="620095"/>
              <a:chOff x="7734309" y="2063282"/>
              <a:chExt cx="570957" cy="620095"/>
            </a:xfrm>
          </p:grpSpPr>
          <p:grpSp>
            <p:nvGrpSpPr>
              <p:cNvPr id="4996" name="Google Shape;4996;p78"/>
              <p:cNvGrpSpPr/>
              <p:nvPr/>
            </p:nvGrpSpPr>
            <p:grpSpPr>
              <a:xfrm>
                <a:off x="8031573" y="2063282"/>
                <a:ext cx="273693" cy="620095"/>
                <a:chOff x="8031573" y="2063282"/>
                <a:chExt cx="273693" cy="620095"/>
              </a:xfrm>
            </p:grpSpPr>
            <p:sp>
              <p:nvSpPr>
                <p:cNvPr id="4997" name="Google Shape;4997;p7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78"/>
              <p:cNvGrpSpPr/>
              <p:nvPr/>
            </p:nvGrpSpPr>
            <p:grpSpPr>
              <a:xfrm flipH="1">
                <a:off x="7734309" y="2063282"/>
                <a:ext cx="273693" cy="620095"/>
                <a:chOff x="8031573" y="2063282"/>
                <a:chExt cx="273693" cy="620095"/>
              </a:xfrm>
            </p:grpSpPr>
            <p:sp>
              <p:nvSpPr>
                <p:cNvPr id="5002" name="Google Shape;5002;p7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06" name="Google Shape;5006;p78"/>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8"/>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8" name="Google Shape;5008;p78"/>
          <p:cNvGrpSpPr/>
          <p:nvPr/>
        </p:nvGrpSpPr>
        <p:grpSpPr>
          <a:xfrm>
            <a:off x="7836913" y="2916765"/>
            <a:ext cx="602567" cy="601884"/>
            <a:chOff x="1186975" y="238125"/>
            <a:chExt cx="5244275" cy="5238325"/>
          </a:xfrm>
        </p:grpSpPr>
        <p:sp>
          <p:nvSpPr>
            <p:cNvPr id="5009" name="Google Shape;5009;p7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78"/>
          <p:cNvGrpSpPr/>
          <p:nvPr/>
        </p:nvGrpSpPr>
        <p:grpSpPr>
          <a:xfrm>
            <a:off x="3279650" y="2056249"/>
            <a:ext cx="651848" cy="687338"/>
            <a:chOff x="3400515" y="2056248"/>
            <a:chExt cx="698134" cy="735987"/>
          </a:xfrm>
        </p:grpSpPr>
        <p:grpSp>
          <p:nvGrpSpPr>
            <p:cNvPr id="5014" name="Google Shape;5014;p78"/>
            <p:cNvGrpSpPr/>
            <p:nvPr/>
          </p:nvGrpSpPr>
          <p:grpSpPr>
            <a:xfrm>
              <a:off x="3400515" y="2283913"/>
              <a:ext cx="312919" cy="219900"/>
              <a:chOff x="3400515" y="2283913"/>
              <a:chExt cx="312919" cy="219900"/>
            </a:xfrm>
          </p:grpSpPr>
          <p:sp>
            <p:nvSpPr>
              <p:cNvPr id="5015" name="Google Shape;5015;p7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16" name="Google Shape;5016;p7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017" name="Google Shape;5017;p78"/>
            <p:cNvGrpSpPr/>
            <p:nvPr/>
          </p:nvGrpSpPr>
          <p:grpSpPr>
            <a:xfrm>
              <a:off x="3547823" y="2461089"/>
              <a:ext cx="219900" cy="331146"/>
              <a:chOff x="3547823" y="2461089"/>
              <a:chExt cx="219900" cy="331146"/>
            </a:xfrm>
          </p:grpSpPr>
          <p:sp>
            <p:nvSpPr>
              <p:cNvPr id="5018" name="Google Shape;5018;p7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19" name="Google Shape;5019;p7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020" name="Google Shape;5020;p78"/>
            <p:cNvGrpSpPr/>
            <p:nvPr/>
          </p:nvGrpSpPr>
          <p:grpSpPr>
            <a:xfrm>
              <a:off x="3734138" y="2461089"/>
              <a:ext cx="219900" cy="331146"/>
              <a:chOff x="3734138" y="2461089"/>
              <a:chExt cx="219900" cy="331146"/>
            </a:xfrm>
          </p:grpSpPr>
          <p:sp>
            <p:nvSpPr>
              <p:cNvPr id="5021" name="Google Shape;5021;p7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22" name="Google Shape;5022;p7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023" name="Google Shape;5023;p78"/>
            <p:cNvGrpSpPr/>
            <p:nvPr/>
          </p:nvGrpSpPr>
          <p:grpSpPr>
            <a:xfrm>
              <a:off x="3787560" y="2281742"/>
              <a:ext cx="311089" cy="219900"/>
              <a:chOff x="3787560" y="2281742"/>
              <a:chExt cx="311089" cy="219900"/>
            </a:xfrm>
          </p:grpSpPr>
          <p:sp>
            <p:nvSpPr>
              <p:cNvPr id="5024" name="Google Shape;5024;p7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25" name="Google Shape;5025;p7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026" name="Google Shape;5026;p78"/>
            <p:cNvGrpSpPr/>
            <p:nvPr/>
          </p:nvGrpSpPr>
          <p:grpSpPr>
            <a:xfrm>
              <a:off x="3637290" y="2056248"/>
              <a:ext cx="219900" cy="330736"/>
              <a:chOff x="3637290" y="2056248"/>
              <a:chExt cx="219900" cy="330736"/>
            </a:xfrm>
          </p:grpSpPr>
          <p:sp>
            <p:nvSpPr>
              <p:cNvPr id="5027" name="Google Shape;5027;p7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028" name="Google Shape;5028;p7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29" name="Google Shape;5029;p78"/>
          <p:cNvGrpSpPr/>
          <p:nvPr/>
        </p:nvGrpSpPr>
        <p:grpSpPr>
          <a:xfrm>
            <a:off x="2571356" y="2926255"/>
            <a:ext cx="1268144" cy="592394"/>
            <a:chOff x="238125" y="1188750"/>
            <a:chExt cx="7140450" cy="3335550"/>
          </a:xfrm>
        </p:grpSpPr>
        <p:sp>
          <p:nvSpPr>
            <p:cNvPr id="5030" name="Google Shape;5030;p7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78"/>
          <p:cNvGrpSpPr/>
          <p:nvPr/>
        </p:nvGrpSpPr>
        <p:grpSpPr>
          <a:xfrm>
            <a:off x="6679257" y="2928410"/>
            <a:ext cx="1053944" cy="590147"/>
            <a:chOff x="238125" y="1335475"/>
            <a:chExt cx="5418735" cy="3034175"/>
          </a:xfrm>
        </p:grpSpPr>
        <p:sp>
          <p:nvSpPr>
            <p:cNvPr id="5036" name="Google Shape;5036;p7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78"/>
          <p:cNvGrpSpPr/>
          <p:nvPr/>
        </p:nvGrpSpPr>
        <p:grpSpPr>
          <a:xfrm>
            <a:off x="4110066" y="3733309"/>
            <a:ext cx="1268207" cy="638939"/>
            <a:chOff x="3967651" y="3645904"/>
            <a:chExt cx="1479304" cy="745292"/>
          </a:xfrm>
        </p:grpSpPr>
        <p:grpSp>
          <p:nvGrpSpPr>
            <p:cNvPr id="5040" name="Google Shape;5040;p78"/>
            <p:cNvGrpSpPr/>
            <p:nvPr/>
          </p:nvGrpSpPr>
          <p:grpSpPr>
            <a:xfrm>
              <a:off x="3967651" y="4009026"/>
              <a:ext cx="1479304" cy="382170"/>
              <a:chOff x="3967651" y="4009026"/>
              <a:chExt cx="1479304" cy="382170"/>
            </a:xfrm>
          </p:grpSpPr>
          <p:grpSp>
            <p:nvGrpSpPr>
              <p:cNvPr id="5041" name="Google Shape;5041;p78"/>
              <p:cNvGrpSpPr/>
              <p:nvPr/>
            </p:nvGrpSpPr>
            <p:grpSpPr>
              <a:xfrm>
                <a:off x="4892216" y="4195630"/>
                <a:ext cx="554739" cy="195566"/>
                <a:chOff x="3604375" y="4892160"/>
                <a:chExt cx="1651500" cy="582215"/>
              </a:xfrm>
            </p:grpSpPr>
            <p:sp>
              <p:nvSpPr>
                <p:cNvPr id="5042" name="Google Shape;5042;p7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78"/>
              <p:cNvGrpSpPr/>
              <p:nvPr/>
            </p:nvGrpSpPr>
            <p:grpSpPr>
              <a:xfrm>
                <a:off x="3967651" y="4146303"/>
                <a:ext cx="579402" cy="244893"/>
                <a:chOff x="851875" y="4745310"/>
                <a:chExt cx="1724925" cy="729065"/>
              </a:xfrm>
            </p:grpSpPr>
            <p:sp>
              <p:nvSpPr>
                <p:cNvPr id="5045" name="Google Shape;5045;p7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78"/>
              <p:cNvGrpSpPr/>
              <p:nvPr/>
            </p:nvGrpSpPr>
            <p:grpSpPr>
              <a:xfrm>
                <a:off x="4460753" y="4009026"/>
                <a:ext cx="493110" cy="382170"/>
                <a:chOff x="2319875" y="4336625"/>
                <a:chExt cx="1468025" cy="1137750"/>
              </a:xfrm>
            </p:grpSpPr>
            <p:sp>
              <p:nvSpPr>
                <p:cNvPr id="5048" name="Google Shape;5048;p7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0" name="Google Shape;5050;p78"/>
            <p:cNvGrpSpPr/>
            <p:nvPr/>
          </p:nvGrpSpPr>
          <p:grpSpPr>
            <a:xfrm>
              <a:off x="4479443" y="3645904"/>
              <a:ext cx="455965" cy="388789"/>
              <a:chOff x="2957425" y="238100"/>
              <a:chExt cx="1910200" cy="1628775"/>
            </a:xfrm>
          </p:grpSpPr>
          <p:sp>
            <p:nvSpPr>
              <p:cNvPr id="5051" name="Google Shape;5051;p7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1" name="Google Shape;5061;p78"/>
          <p:cNvGrpSpPr/>
          <p:nvPr/>
        </p:nvGrpSpPr>
        <p:grpSpPr>
          <a:xfrm>
            <a:off x="2496179" y="3734510"/>
            <a:ext cx="1243128" cy="637739"/>
            <a:chOff x="2496310" y="3693351"/>
            <a:chExt cx="1342906" cy="688926"/>
          </a:xfrm>
        </p:grpSpPr>
        <p:grpSp>
          <p:nvGrpSpPr>
            <p:cNvPr id="5062" name="Google Shape;5062;p78"/>
            <p:cNvGrpSpPr/>
            <p:nvPr/>
          </p:nvGrpSpPr>
          <p:grpSpPr>
            <a:xfrm>
              <a:off x="2496310" y="3693351"/>
              <a:ext cx="1342906" cy="688875"/>
              <a:chOff x="2496310" y="3693351"/>
              <a:chExt cx="1342906" cy="688875"/>
            </a:xfrm>
          </p:grpSpPr>
          <p:sp>
            <p:nvSpPr>
              <p:cNvPr id="5063" name="Google Shape;5063;p7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9" name="Google Shape;5069;p78"/>
              <p:cNvCxnSpPr>
                <a:stCxn id="506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070" name="Google Shape;5070;p78"/>
              <p:cNvCxnSpPr>
                <a:stCxn id="506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071" name="Google Shape;5071;p78"/>
              <p:cNvCxnSpPr>
                <a:stCxn id="506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72" name="Google Shape;5072;p78"/>
              <p:cNvCxnSpPr>
                <a:stCxn id="506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73" name="Google Shape;5073;p78"/>
              <p:cNvCxnSpPr>
                <a:stCxn id="506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074" name="Google Shape;5074;p78"/>
            <p:cNvGrpSpPr/>
            <p:nvPr/>
          </p:nvGrpSpPr>
          <p:grpSpPr>
            <a:xfrm>
              <a:off x="2675275" y="3930557"/>
              <a:ext cx="1003306" cy="451719"/>
              <a:chOff x="2675275" y="4174282"/>
              <a:chExt cx="1003306" cy="451719"/>
            </a:xfrm>
          </p:grpSpPr>
          <p:sp>
            <p:nvSpPr>
              <p:cNvPr id="5075" name="Google Shape;5075;p7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8" name="Google Shape;5078;p78"/>
          <p:cNvGrpSpPr/>
          <p:nvPr/>
        </p:nvGrpSpPr>
        <p:grpSpPr>
          <a:xfrm>
            <a:off x="1669850" y="1171356"/>
            <a:ext cx="574511" cy="874709"/>
            <a:chOff x="1715404" y="1112080"/>
            <a:chExt cx="642270" cy="977984"/>
          </a:xfrm>
        </p:grpSpPr>
        <p:grpSp>
          <p:nvGrpSpPr>
            <p:cNvPr id="5079" name="Google Shape;5079;p78"/>
            <p:cNvGrpSpPr/>
            <p:nvPr/>
          </p:nvGrpSpPr>
          <p:grpSpPr>
            <a:xfrm>
              <a:off x="1715404" y="1112080"/>
              <a:ext cx="642270" cy="977984"/>
              <a:chOff x="1715404" y="1112080"/>
              <a:chExt cx="642270" cy="977984"/>
            </a:xfrm>
          </p:grpSpPr>
          <p:sp>
            <p:nvSpPr>
              <p:cNvPr id="5080" name="Google Shape;5080;p7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78"/>
            <p:cNvGrpSpPr/>
            <p:nvPr/>
          </p:nvGrpSpPr>
          <p:grpSpPr>
            <a:xfrm>
              <a:off x="1768927" y="1165603"/>
              <a:ext cx="535225" cy="851367"/>
              <a:chOff x="1768927" y="1165603"/>
              <a:chExt cx="535225" cy="851367"/>
            </a:xfrm>
          </p:grpSpPr>
          <p:sp>
            <p:nvSpPr>
              <p:cNvPr id="5083" name="Google Shape;5083;p7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78"/>
            <p:cNvGrpSpPr/>
            <p:nvPr/>
          </p:nvGrpSpPr>
          <p:grpSpPr>
            <a:xfrm>
              <a:off x="1822449" y="1219125"/>
              <a:ext cx="428180" cy="718859"/>
              <a:chOff x="1822449" y="1219125"/>
              <a:chExt cx="428180" cy="718859"/>
            </a:xfrm>
          </p:grpSpPr>
          <p:sp>
            <p:nvSpPr>
              <p:cNvPr id="5086" name="Google Shape;5086;p7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78"/>
            <p:cNvGrpSpPr/>
            <p:nvPr/>
          </p:nvGrpSpPr>
          <p:grpSpPr>
            <a:xfrm>
              <a:off x="1875972" y="1272648"/>
              <a:ext cx="321135" cy="586939"/>
              <a:chOff x="1875972" y="1272648"/>
              <a:chExt cx="321135" cy="586939"/>
            </a:xfrm>
          </p:grpSpPr>
          <p:sp>
            <p:nvSpPr>
              <p:cNvPr id="5089" name="Google Shape;5089;p7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1" name="Google Shape;5091;p78"/>
          <p:cNvGrpSpPr/>
          <p:nvPr/>
        </p:nvGrpSpPr>
        <p:grpSpPr>
          <a:xfrm>
            <a:off x="7777011" y="3728078"/>
            <a:ext cx="293855" cy="644170"/>
            <a:chOff x="241025" y="3151575"/>
            <a:chExt cx="293855" cy="644170"/>
          </a:xfrm>
        </p:grpSpPr>
        <p:sp>
          <p:nvSpPr>
            <p:cNvPr id="5092" name="Google Shape;5092;p7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78"/>
          <p:cNvGrpSpPr/>
          <p:nvPr/>
        </p:nvGrpSpPr>
        <p:grpSpPr>
          <a:xfrm>
            <a:off x="724994" y="2928078"/>
            <a:ext cx="1779649" cy="591620"/>
            <a:chOff x="246070" y="1983375"/>
            <a:chExt cx="1855347" cy="616849"/>
          </a:xfrm>
        </p:grpSpPr>
        <p:sp>
          <p:nvSpPr>
            <p:cNvPr id="5095" name="Google Shape;5095;p7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78"/>
          <p:cNvGrpSpPr/>
          <p:nvPr/>
        </p:nvGrpSpPr>
        <p:grpSpPr>
          <a:xfrm>
            <a:off x="2335861" y="1171356"/>
            <a:ext cx="711055" cy="745993"/>
            <a:chOff x="2496269" y="1171698"/>
            <a:chExt cx="761953" cy="799392"/>
          </a:xfrm>
        </p:grpSpPr>
        <p:grpSp>
          <p:nvGrpSpPr>
            <p:cNvPr id="5105" name="Google Shape;5105;p78"/>
            <p:cNvGrpSpPr/>
            <p:nvPr/>
          </p:nvGrpSpPr>
          <p:grpSpPr>
            <a:xfrm>
              <a:off x="2496269" y="1171698"/>
              <a:ext cx="761953" cy="723022"/>
              <a:chOff x="2496269" y="1171698"/>
              <a:chExt cx="761953" cy="723022"/>
            </a:xfrm>
          </p:grpSpPr>
          <p:sp>
            <p:nvSpPr>
              <p:cNvPr id="5106" name="Google Shape;5106;p7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8" name="Google Shape;5108;p78"/>
              <p:cNvGrpSpPr/>
              <p:nvPr/>
            </p:nvGrpSpPr>
            <p:grpSpPr>
              <a:xfrm>
                <a:off x="2496269" y="1171698"/>
                <a:ext cx="761953" cy="723022"/>
                <a:chOff x="2496269" y="1120652"/>
                <a:chExt cx="761953" cy="723022"/>
              </a:xfrm>
            </p:grpSpPr>
            <p:grpSp>
              <p:nvGrpSpPr>
                <p:cNvPr id="5109" name="Google Shape;5109;p78"/>
                <p:cNvGrpSpPr/>
                <p:nvPr/>
              </p:nvGrpSpPr>
              <p:grpSpPr>
                <a:xfrm>
                  <a:off x="2496269" y="1120652"/>
                  <a:ext cx="761953" cy="723022"/>
                  <a:chOff x="2496269" y="1120652"/>
                  <a:chExt cx="761953" cy="723022"/>
                </a:xfrm>
              </p:grpSpPr>
              <p:grpSp>
                <p:nvGrpSpPr>
                  <p:cNvPr id="5110" name="Google Shape;5110;p78"/>
                  <p:cNvGrpSpPr/>
                  <p:nvPr/>
                </p:nvGrpSpPr>
                <p:grpSpPr>
                  <a:xfrm>
                    <a:off x="2496269" y="1304589"/>
                    <a:ext cx="407089" cy="305057"/>
                    <a:chOff x="2496269" y="1304589"/>
                    <a:chExt cx="407089" cy="305057"/>
                  </a:xfrm>
                </p:grpSpPr>
                <p:sp>
                  <p:nvSpPr>
                    <p:cNvPr id="5111" name="Google Shape;5111;p7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78"/>
                  <p:cNvGrpSpPr/>
                  <p:nvPr/>
                </p:nvGrpSpPr>
                <p:grpSpPr>
                  <a:xfrm>
                    <a:off x="2586468" y="1493376"/>
                    <a:ext cx="358850" cy="349656"/>
                    <a:chOff x="2586468" y="1493376"/>
                    <a:chExt cx="358850" cy="349656"/>
                  </a:xfrm>
                </p:grpSpPr>
                <p:sp>
                  <p:nvSpPr>
                    <p:cNvPr id="5114" name="Google Shape;5114;p7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78"/>
                  <p:cNvGrpSpPr/>
                  <p:nvPr/>
                </p:nvGrpSpPr>
                <p:grpSpPr>
                  <a:xfrm>
                    <a:off x="2807939" y="1494024"/>
                    <a:ext cx="358857" cy="349650"/>
                    <a:chOff x="2807939" y="1494024"/>
                    <a:chExt cx="358857" cy="349650"/>
                  </a:xfrm>
                </p:grpSpPr>
                <p:sp>
                  <p:nvSpPr>
                    <p:cNvPr id="5117" name="Google Shape;5117;p7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78"/>
                  <p:cNvGrpSpPr/>
                  <p:nvPr/>
                </p:nvGrpSpPr>
                <p:grpSpPr>
                  <a:xfrm>
                    <a:off x="2851133" y="1305635"/>
                    <a:ext cx="407089" cy="305057"/>
                    <a:chOff x="2851133" y="1305635"/>
                    <a:chExt cx="407089" cy="305057"/>
                  </a:xfrm>
                </p:grpSpPr>
                <p:sp>
                  <p:nvSpPr>
                    <p:cNvPr id="5120" name="Google Shape;5120;p7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78"/>
                  <p:cNvGrpSpPr/>
                  <p:nvPr/>
                </p:nvGrpSpPr>
                <p:grpSpPr>
                  <a:xfrm>
                    <a:off x="2727495" y="1120652"/>
                    <a:ext cx="300271" cy="396358"/>
                    <a:chOff x="2727495" y="1120652"/>
                    <a:chExt cx="300271" cy="396358"/>
                  </a:xfrm>
                </p:grpSpPr>
                <p:sp>
                  <p:nvSpPr>
                    <p:cNvPr id="5123" name="Google Shape;5123;p7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5" name="Google Shape;5125;p78"/>
                <p:cNvGrpSpPr/>
                <p:nvPr/>
              </p:nvGrpSpPr>
              <p:grpSpPr>
                <a:xfrm>
                  <a:off x="2722305" y="1350460"/>
                  <a:ext cx="308357" cy="308344"/>
                  <a:chOff x="2722305" y="1350460"/>
                  <a:chExt cx="308357" cy="308344"/>
                </a:xfrm>
              </p:grpSpPr>
              <p:sp>
                <p:nvSpPr>
                  <p:cNvPr id="5126" name="Google Shape;5126;p7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7" name="Google Shape;5127;p78"/>
                  <p:cNvGrpSpPr/>
                  <p:nvPr/>
                </p:nvGrpSpPr>
                <p:grpSpPr>
                  <a:xfrm>
                    <a:off x="2725064" y="1364529"/>
                    <a:ext cx="297954" cy="280182"/>
                    <a:chOff x="2725064" y="1364529"/>
                    <a:chExt cx="297954" cy="280182"/>
                  </a:xfrm>
                </p:grpSpPr>
                <p:sp>
                  <p:nvSpPr>
                    <p:cNvPr id="5128" name="Google Shape;5128;p7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33" name="Google Shape;5133;p7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78"/>
          <p:cNvGrpSpPr/>
          <p:nvPr/>
        </p:nvGrpSpPr>
        <p:grpSpPr>
          <a:xfrm>
            <a:off x="3924561" y="2927462"/>
            <a:ext cx="1569144" cy="591015"/>
            <a:chOff x="3820100" y="3023049"/>
            <a:chExt cx="1303926" cy="491162"/>
          </a:xfrm>
        </p:grpSpPr>
        <p:grpSp>
          <p:nvGrpSpPr>
            <p:cNvPr id="5139" name="Google Shape;5139;p78"/>
            <p:cNvGrpSpPr/>
            <p:nvPr/>
          </p:nvGrpSpPr>
          <p:grpSpPr>
            <a:xfrm>
              <a:off x="3820100" y="3023072"/>
              <a:ext cx="1303926" cy="491139"/>
              <a:chOff x="3820100" y="3023072"/>
              <a:chExt cx="1303926" cy="491139"/>
            </a:xfrm>
          </p:grpSpPr>
          <p:sp>
            <p:nvSpPr>
              <p:cNvPr id="5140" name="Google Shape;5140;p7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78"/>
            <p:cNvGrpSpPr/>
            <p:nvPr/>
          </p:nvGrpSpPr>
          <p:grpSpPr>
            <a:xfrm>
              <a:off x="4132439" y="3023645"/>
              <a:ext cx="393633" cy="177096"/>
              <a:chOff x="4132439" y="3023645"/>
              <a:chExt cx="393633" cy="177096"/>
            </a:xfrm>
          </p:grpSpPr>
          <p:sp>
            <p:nvSpPr>
              <p:cNvPr id="5143" name="Google Shape;5143;p7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78"/>
            <p:cNvGrpSpPr/>
            <p:nvPr/>
          </p:nvGrpSpPr>
          <p:grpSpPr>
            <a:xfrm>
              <a:off x="3921811" y="3023049"/>
              <a:ext cx="1002397" cy="388943"/>
              <a:chOff x="3921811" y="3023049"/>
              <a:chExt cx="1002397" cy="388943"/>
            </a:xfrm>
          </p:grpSpPr>
          <p:sp>
            <p:nvSpPr>
              <p:cNvPr id="5146" name="Google Shape;5146;p7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78"/>
            <p:cNvGrpSpPr/>
            <p:nvPr/>
          </p:nvGrpSpPr>
          <p:grpSpPr>
            <a:xfrm>
              <a:off x="4023645" y="3023049"/>
              <a:ext cx="683032" cy="286722"/>
              <a:chOff x="4023645" y="3023049"/>
              <a:chExt cx="683032" cy="286722"/>
            </a:xfrm>
          </p:grpSpPr>
          <p:sp>
            <p:nvSpPr>
              <p:cNvPr id="5149" name="Google Shape;5149;p7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1" name="Google Shape;5151;p78"/>
          <p:cNvGrpSpPr/>
          <p:nvPr/>
        </p:nvGrpSpPr>
        <p:grpSpPr>
          <a:xfrm>
            <a:off x="1556683" y="2054307"/>
            <a:ext cx="713522" cy="688025"/>
            <a:chOff x="1706078" y="2092648"/>
            <a:chExt cx="660913" cy="637296"/>
          </a:xfrm>
        </p:grpSpPr>
        <p:sp>
          <p:nvSpPr>
            <p:cNvPr id="5152" name="Google Shape;5152;p7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3" name="Google Shape;5153;p78"/>
            <p:cNvGrpSpPr/>
            <p:nvPr/>
          </p:nvGrpSpPr>
          <p:grpSpPr>
            <a:xfrm>
              <a:off x="1706078" y="2092648"/>
              <a:ext cx="660913" cy="575241"/>
              <a:chOff x="1706078" y="2092648"/>
              <a:chExt cx="660913" cy="575241"/>
            </a:xfrm>
          </p:grpSpPr>
          <p:sp>
            <p:nvSpPr>
              <p:cNvPr id="5154" name="Google Shape;5154;p7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7" name="Google Shape;5157;p78"/>
          <p:cNvGrpSpPr/>
          <p:nvPr/>
        </p:nvGrpSpPr>
        <p:grpSpPr>
          <a:xfrm>
            <a:off x="6318542" y="1171856"/>
            <a:ext cx="1317459" cy="684168"/>
            <a:chOff x="238125" y="999450"/>
            <a:chExt cx="7140700" cy="3708225"/>
          </a:xfrm>
        </p:grpSpPr>
        <p:sp>
          <p:nvSpPr>
            <p:cNvPr id="5158" name="Google Shape;5158;p7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0" name="Shape 5170"/>
        <p:cNvGrpSpPr/>
        <p:nvPr/>
      </p:nvGrpSpPr>
      <p:grpSpPr>
        <a:xfrm>
          <a:off x="0" y="0"/>
          <a:ext cx="0" cy="0"/>
          <a:chOff x="0" y="0"/>
          <a:chExt cx="0" cy="0"/>
        </a:xfrm>
      </p:grpSpPr>
      <p:grpSp>
        <p:nvGrpSpPr>
          <p:cNvPr id="5171" name="Google Shape;5171;p79"/>
          <p:cNvGrpSpPr/>
          <p:nvPr/>
        </p:nvGrpSpPr>
        <p:grpSpPr>
          <a:xfrm>
            <a:off x="729238" y="1179665"/>
            <a:ext cx="1636117" cy="1526144"/>
            <a:chOff x="729238" y="1179665"/>
            <a:chExt cx="1636117" cy="1526144"/>
          </a:xfrm>
        </p:grpSpPr>
        <p:grpSp>
          <p:nvGrpSpPr>
            <p:cNvPr id="5172" name="Google Shape;5172;p79"/>
            <p:cNvGrpSpPr/>
            <p:nvPr/>
          </p:nvGrpSpPr>
          <p:grpSpPr>
            <a:xfrm>
              <a:off x="729238" y="1179665"/>
              <a:ext cx="80700" cy="1526144"/>
              <a:chOff x="729238" y="1179665"/>
              <a:chExt cx="80700" cy="1526144"/>
            </a:xfrm>
          </p:grpSpPr>
          <p:sp>
            <p:nvSpPr>
              <p:cNvPr id="5173" name="Google Shape;5173;p7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79"/>
            <p:cNvGrpSpPr/>
            <p:nvPr/>
          </p:nvGrpSpPr>
          <p:grpSpPr>
            <a:xfrm>
              <a:off x="903098" y="1179665"/>
              <a:ext cx="80700" cy="1526144"/>
              <a:chOff x="903098" y="1179665"/>
              <a:chExt cx="80700" cy="1526144"/>
            </a:xfrm>
          </p:grpSpPr>
          <p:sp>
            <p:nvSpPr>
              <p:cNvPr id="5184" name="Google Shape;5184;p7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79"/>
            <p:cNvGrpSpPr/>
            <p:nvPr/>
          </p:nvGrpSpPr>
          <p:grpSpPr>
            <a:xfrm>
              <a:off x="1076958" y="1179665"/>
              <a:ext cx="80700" cy="1526144"/>
              <a:chOff x="1076958" y="1179665"/>
              <a:chExt cx="80700" cy="1526144"/>
            </a:xfrm>
          </p:grpSpPr>
          <p:sp>
            <p:nvSpPr>
              <p:cNvPr id="5195" name="Google Shape;5195;p7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79"/>
            <p:cNvGrpSpPr/>
            <p:nvPr/>
          </p:nvGrpSpPr>
          <p:grpSpPr>
            <a:xfrm>
              <a:off x="1247707" y="1179665"/>
              <a:ext cx="80700" cy="1526144"/>
              <a:chOff x="1247707" y="1179665"/>
              <a:chExt cx="80700" cy="1526144"/>
            </a:xfrm>
          </p:grpSpPr>
          <p:sp>
            <p:nvSpPr>
              <p:cNvPr id="5206" name="Google Shape;5206;p7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79"/>
            <p:cNvGrpSpPr/>
            <p:nvPr/>
          </p:nvGrpSpPr>
          <p:grpSpPr>
            <a:xfrm>
              <a:off x="1421567" y="1179665"/>
              <a:ext cx="80700" cy="1526144"/>
              <a:chOff x="1421567" y="1179665"/>
              <a:chExt cx="80700" cy="1526144"/>
            </a:xfrm>
          </p:grpSpPr>
          <p:sp>
            <p:nvSpPr>
              <p:cNvPr id="5217" name="Google Shape;5217;p7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79"/>
            <p:cNvGrpSpPr/>
            <p:nvPr/>
          </p:nvGrpSpPr>
          <p:grpSpPr>
            <a:xfrm>
              <a:off x="1592327" y="1179665"/>
              <a:ext cx="80700" cy="1526144"/>
              <a:chOff x="1592327" y="1179665"/>
              <a:chExt cx="80700" cy="1526144"/>
            </a:xfrm>
          </p:grpSpPr>
          <p:sp>
            <p:nvSpPr>
              <p:cNvPr id="5228" name="Google Shape;5228;p7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79"/>
            <p:cNvGrpSpPr/>
            <p:nvPr/>
          </p:nvGrpSpPr>
          <p:grpSpPr>
            <a:xfrm>
              <a:off x="1766187" y="1179665"/>
              <a:ext cx="80700" cy="1526144"/>
              <a:chOff x="1766187" y="1179665"/>
              <a:chExt cx="80700" cy="1526144"/>
            </a:xfrm>
          </p:grpSpPr>
          <p:sp>
            <p:nvSpPr>
              <p:cNvPr id="5239" name="Google Shape;5239;p7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79"/>
            <p:cNvGrpSpPr/>
            <p:nvPr/>
          </p:nvGrpSpPr>
          <p:grpSpPr>
            <a:xfrm>
              <a:off x="1936935" y="1179665"/>
              <a:ext cx="80700" cy="1526144"/>
              <a:chOff x="1936935" y="1179665"/>
              <a:chExt cx="80700" cy="1526144"/>
            </a:xfrm>
          </p:grpSpPr>
          <p:sp>
            <p:nvSpPr>
              <p:cNvPr id="5250" name="Google Shape;5250;p7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79"/>
            <p:cNvGrpSpPr/>
            <p:nvPr/>
          </p:nvGrpSpPr>
          <p:grpSpPr>
            <a:xfrm>
              <a:off x="2110795" y="1179665"/>
              <a:ext cx="80700" cy="1526144"/>
              <a:chOff x="2110795" y="1179665"/>
              <a:chExt cx="80700" cy="1526144"/>
            </a:xfrm>
          </p:grpSpPr>
          <p:sp>
            <p:nvSpPr>
              <p:cNvPr id="5261" name="Google Shape;5261;p7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79"/>
            <p:cNvGrpSpPr/>
            <p:nvPr/>
          </p:nvGrpSpPr>
          <p:grpSpPr>
            <a:xfrm>
              <a:off x="2284655" y="1179665"/>
              <a:ext cx="80700" cy="1526144"/>
              <a:chOff x="2284655" y="1179665"/>
              <a:chExt cx="80700" cy="1526144"/>
            </a:xfrm>
          </p:grpSpPr>
          <p:sp>
            <p:nvSpPr>
              <p:cNvPr id="5272" name="Google Shape;5272;p7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2" name="Google Shape;5282;p79"/>
          <p:cNvGrpSpPr/>
          <p:nvPr/>
        </p:nvGrpSpPr>
        <p:grpSpPr>
          <a:xfrm>
            <a:off x="2623904" y="1198803"/>
            <a:ext cx="1364248" cy="1102133"/>
            <a:chOff x="2623904" y="1198803"/>
            <a:chExt cx="1364248" cy="1102133"/>
          </a:xfrm>
        </p:grpSpPr>
        <p:grpSp>
          <p:nvGrpSpPr>
            <p:cNvPr id="5283" name="Google Shape;5283;p79"/>
            <p:cNvGrpSpPr/>
            <p:nvPr/>
          </p:nvGrpSpPr>
          <p:grpSpPr>
            <a:xfrm>
              <a:off x="2623907" y="1198803"/>
              <a:ext cx="1364245" cy="273000"/>
              <a:chOff x="2623907" y="1198803"/>
              <a:chExt cx="1364245" cy="273000"/>
            </a:xfrm>
          </p:grpSpPr>
          <p:sp>
            <p:nvSpPr>
              <p:cNvPr id="5284" name="Google Shape;5284;p7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79"/>
            <p:cNvGrpSpPr/>
            <p:nvPr/>
          </p:nvGrpSpPr>
          <p:grpSpPr>
            <a:xfrm>
              <a:off x="2623904" y="1476964"/>
              <a:ext cx="1364245" cy="273000"/>
              <a:chOff x="2623904" y="1476964"/>
              <a:chExt cx="1364245" cy="273000"/>
            </a:xfrm>
          </p:grpSpPr>
          <p:sp>
            <p:nvSpPr>
              <p:cNvPr id="5290" name="Google Shape;5290;p7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79"/>
            <p:cNvGrpSpPr/>
            <p:nvPr/>
          </p:nvGrpSpPr>
          <p:grpSpPr>
            <a:xfrm>
              <a:off x="2623907" y="1749775"/>
              <a:ext cx="1364245" cy="273000"/>
              <a:chOff x="2623907" y="1749775"/>
              <a:chExt cx="1364245" cy="273000"/>
            </a:xfrm>
          </p:grpSpPr>
          <p:sp>
            <p:nvSpPr>
              <p:cNvPr id="5296" name="Google Shape;5296;p7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79"/>
            <p:cNvGrpSpPr/>
            <p:nvPr/>
          </p:nvGrpSpPr>
          <p:grpSpPr>
            <a:xfrm>
              <a:off x="2623904" y="2027936"/>
              <a:ext cx="1364245" cy="273000"/>
              <a:chOff x="2623904" y="2027936"/>
              <a:chExt cx="1364245" cy="273000"/>
            </a:xfrm>
          </p:grpSpPr>
          <p:sp>
            <p:nvSpPr>
              <p:cNvPr id="5302" name="Google Shape;5302;p7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7" name="Google Shape;5307;p79"/>
          <p:cNvGrpSpPr/>
          <p:nvPr/>
        </p:nvGrpSpPr>
        <p:grpSpPr>
          <a:xfrm>
            <a:off x="2613365" y="2657876"/>
            <a:ext cx="1387541" cy="159124"/>
            <a:chOff x="3200660" y="2180272"/>
            <a:chExt cx="2563824" cy="378237"/>
          </a:xfrm>
        </p:grpSpPr>
        <p:sp>
          <p:nvSpPr>
            <p:cNvPr id="5308" name="Google Shape;5308;p7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79"/>
          <p:cNvGrpSpPr/>
          <p:nvPr/>
        </p:nvGrpSpPr>
        <p:grpSpPr>
          <a:xfrm>
            <a:off x="2609890" y="2935640"/>
            <a:ext cx="1390502" cy="159625"/>
            <a:chOff x="3530150" y="2790075"/>
            <a:chExt cx="1962600" cy="225300"/>
          </a:xfrm>
        </p:grpSpPr>
        <p:sp>
          <p:nvSpPr>
            <p:cNvPr id="5327" name="Google Shape;5327;p7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79"/>
          <p:cNvGrpSpPr/>
          <p:nvPr/>
        </p:nvGrpSpPr>
        <p:grpSpPr>
          <a:xfrm>
            <a:off x="2609948" y="3213905"/>
            <a:ext cx="1411629" cy="154175"/>
            <a:chOff x="3558802" y="4011244"/>
            <a:chExt cx="1866000" cy="111600"/>
          </a:xfrm>
        </p:grpSpPr>
        <p:sp>
          <p:nvSpPr>
            <p:cNvPr id="5330" name="Google Shape;5330;p7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79"/>
          <p:cNvGrpSpPr/>
          <p:nvPr/>
        </p:nvGrpSpPr>
        <p:grpSpPr>
          <a:xfrm>
            <a:off x="2610235" y="2419475"/>
            <a:ext cx="1383503" cy="119761"/>
            <a:chOff x="3465975" y="2270258"/>
            <a:chExt cx="1986364" cy="171947"/>
          </a:xfrm>
        </p:grpSpPr>
        <p:sp>
          <p:nvSpPr>
            <p:cNvPr id="5333" name="Google Shape;5333;p7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79"/>
          <p:cNvGrpSpPr/>
          <p:nvPr/>
        </p:nvGrpSpPr>
        <p:grpSpPr>
          <a:xfrm>
            <a:off x="2621243" y="3783248"/>
            <a:ext cx="1369531" cy="195460"/>
            <a:chOff x="723300" y="4253549"/>
            <a:chExt cx="2276482" cy="324900"/>
          </a:xfrm>
        </p:grpSpPr>
        <p:sp>
          <p:nvSpPr>
            <p:cNvPr id="5342" name="Google Shape;5342;p7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79"/>
          <p:cNvGrpSpPr/>
          <p:nvPr/>
        </p:nvGrpSpPr>
        <p:grpSpPr>
          <a:xfrm>
            <a:off x="2610803" y="3484489"/>
            <a:ext cx="1389066" cy="180119"/>
            <a:chOff x="705948" y="3788465"/>
            <a:chExt cx="2308953" cy="299400"/>
          </a:xfrm>
        </p:grpSpPr>
        <p:sp>
          <p:nvSpPr>
            <p:cNvPr id="5348" name="Google Shape;5348;p7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79"/>
          <p:cNvGrpSpPr/>
          <p:nvPr/>
        </p:nvGrpSpPr>
        <p:grpSpPr>
          <a:xfrm>
            <a:off x="4207794" y="2088443"/>
            <a:ext cx="1433821" cy="191501"/>
            <a:chOff x="4273350" y="2088443"/>
            <a:chExt cx="1433821" cy="191501"/>
          </a:xfrm>
        </p:grpSpPr>
        <p:grpSp>
          <p:nvGrpSpPr>
            <p:cNvPr id="5354" name="Google Shape;5354;p79"/>
            <p:cNvGrpSpPr/>
            <p:nvPr/>
          </p:nvGrpSpPr>
          <p:grpSpPr>
            <a:xfrm>
              <a:off x="4273350" y="2088443"/>
              <a:ext cx="1433821" cy="0"/>
              <a:chOff x="5224975" y="2962250"/>
              <a:chExt cx="1544400" cy="0"/>
            </a:xfrm>
          </p:grpSpPr>
          <p:cxnSp>
            <p:nvCxnSpPr>
              <p:cNvPr id="5355" name="Google Shape;5355;p7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56" name="Google Shape;5356;p7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357" name="Google Shape;5357;p79"/>
            <p:cNvGrpSpPr/>
            <p:nvPr/>
          </p:nvGrpSpPr>
          <p:grpSpPr>
            <a:xfrm>
              <a:off x="4273350" y="2279944"/>
              <a:ext cx="1433821" cy="0"/>
              <a:chOff x="5224975" y="2962250"/>
              <a:chExt cx="1544400" cy="0"/>
            </a:xfrm>
          </p:grpSpPr>
          <p:cxnSp>
            <p:nvCxnSpPr>
              <p:cNvPr id="5358" name="Google Shape;5358;p7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59" name="Google Shape;5359;p7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360" name="Google Shape;5360;p79"/>
          <p:cNvGrpSpPr/>
          <p:nvPr/>
        </p:nvGrpSpPr>
        <p:grpSpPr>
          <a:xfrm>
            <a:off x="2658741" y="4097347"/>
            <a:ext cx="1304609" cy="294074"/>
            <a:chOff x="2658741" y="4097347"/>
            <a:chExt cx="1304609" cy="294074"/>
          </a:xfrm>
        </p:grpSpPr>
        <p:grpSp>
          <p:nvGrpSpPr>
            <p:cNvPr id="5361" name="Google Shape;5361;p79"/>
            <p:cNvGrpSpPr/>
            <p:nvPr/>
          </p:nvGrpSpPr>
          <p:grpSpPr>
            <a:xfrm>
              <a:off x="2658741" y="4097347"/>
              <a:ext cx="118572" cy="294074"/>
              <a:chOff x="3343310" y="4475555"/>
              <a:chExt cx="127717" cy="316753"/>
            </a:xfrm>
          </p:grpSpPr>
          <p:sp>
            <p:nvSpPr>
              <p:cNvPr id="5362" name="Google Shape;5362;p7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79"/>
            <p:cNvGrpSpPr/>
            <p:nvPr/>
          </p:nvGrpSpPr>
          <p:grpSpPr>
            <a:xfrm>
              <a:off x="3815519" y="4098388"/>
              <a:ext cx="147831" cy="291991"/>
              <a:chOff x="3527539" y="4476677"/>
              <a:chExt cx="159232" cy="314510"/>
            </a:xfrm>
          </p:grpSpPr>
          <p:sp>
            <p:nvSpPr>
              <p:cNvPr id="5365" name="Google Shape;5365;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79"/>
            <p:cNvGrpSpPr/>
            <p:nvPr/>
          </p:nvGrpSpPr>
          <p:grpSpPr>
            <a:xfrm>
              <a:off x="3511696" y="4098388"/>
              <a:ext cx="147831" cy="291991"/>
              <a:chOff x="3527539" y="4476677"/>
              <a:chExt cx="159232" cy="314510"/>
            </a:xfrm>
          </p:grpSpPr>
          <p:sp>
            <p:nvSpPr>
              <p:cNvPr id="5368" name="Google Shape;5368;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79"/>
            <p:cNvGrpSpPr/>
            <p:nvPr/>
          </p:nvGrpSpPr>
          <p:grpSpPr>
            <a:xfrm>
              <a:off x="3207874" y="4098388"/>
              <a:ext cx="147831" cy="291991"/>
              <a:chOff x="3527539" y="4476677"/>
              <a:chExt cx="159232" cy="314510"/>
            </a:xfrm>
          </p:grpSpPr>
          <p:sp>
            <p:nvSpPr>
              <p:cNvPr id="5371" name="Google Shape;5371;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79"/>
            <p:cNvGrpSpPr/>
            <p:nvPr/>
          </p:nvGrpSpPr>
          <p:grpSpPr>
            <a:xfrm>
              <a:off x="2933305" y="4097347"/>
              <a:ext cx="118572" cy="294074"/>
              <a:chOff x="3343310" y="4475555"/>
              <a:chExt cx="127717" cy="316753"/>
            </a:xfrm>
          </p:grpSpPr>
          <p:sp>
            <p:nvSpPr>
              <p:cNvPr id="5374" name="Google Shape;5374;p7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6" name="Google Shape;5376;p79"/>
          <p:cNvGrpSpPr/>
          <p:nvPr/>
        </p:nvGrpSpPr>
        <p:grpSpPr>
          <a:xfrm>
            <a:off x="4209349" y="1176041"/>
            <a:ext cx="1430711" cy="751237"/>
            <a:chOff x="5159450" y="1919950"/>
            <a:chExt cx="1541050" cy="862500"/>
          </a:xfrm>
        </p:grpSpPr>
        <p:sp>
          <p:nvSpPr>
            <p:cNvPr id="5377" name="Google Shape;5377;p7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78" name="Google Shape;5378;p79"/>
            <p:cNvGrpSpPr/>
            <p:nvPr/>
          </p:nvGrpSpPr>
          <p:grpSpPr>
            <a:xfrm>
              <a:off x="5159450" y="1919950"/>
              <a:ext cx="1541050" cy="862500"/>
              <a:chOff x="5159450" y="1919950"/>
              <a:chExt cx="1541050" cy="862500"/>
            </a:xfrm>
          </p:grpSpPr>
          <p:cxnSp>
            <p:nvCxnSpPr>
              <p:cNvPr id="5379" name="Google Shape;5379;p7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80" name="Google Shape;5380;p7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81" name="Google Shape;5381;p79"/>
          <p:cNvGrpSpPr/>
          <p:nvPr/>
        </p:nvGrpSpPr>
        <p:grpSpPr>
          <a:xfrm>
            <a:off x="4257486" y="2439811"/>
            <a:ext cx="1334436" cy="967914"/>
            <a:chOff x="4294923" y="2439811"/>
            <a:chExt cx="1334436" cy="967914"/>
          </a:xfrm>
        </p:grpSpPr>
        <p:grpSp>
          <p:nvGrpSpPr>
            <p:cNvPr id="5382" name="Google Shape;5382;p79"/>
            <p:cNvGrpSpPr/>
            <p:nvPr/>
          </p:nvGrpSpPr>
          <p:grpSpPr>
            <a:xfrm>
              <a:off x="4960455" y="2469658"/>
              <a:ext cx="668904" cy="885524"/>
              <a:chOff x="4960455" y="2469658"/>
              <a:chExt cx="668904" cy="885524"/>
            </a:xfrm>
          </p:grpSpPr>
          <p:sp>
            <p:nvSpPr>
              <p:cNvPr id="5383" name="Google Shape;5383;p7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79"/>
            <p:cNvGrpSpPr/>
            <p:nvPr/>
          </p:nvGrpSpPr>
          <p:grpSpPr>
            <a:xfrm>
              <a:off x="4294923" y="2469658"/>
              <a:ext cx="668951" cy="885524"/>
              <a:chOff x="4294923" y="2469658"/>
              <a:chExt cx="668951" cy="885524"/>
            </a:xfrm>
          </p:grpSpPr>
          <p:sp>
            <p:nvSpPr>
              <p:cNvPr id="5390" name="Google Shape;5390;p7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6" name="Google Shape;5396;p7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79"/>
          <p:cNvGrpSpPr/>
          <p:nvPr/>
        </p:nvGrpSpPr>
        <p:grpSpPr>
          <a:xfrm>
            <a:off x="4243690" y="3494256"/>
            <a:ext cx="1430949" cy="897289"/>
            <a:chOff x="4351371" y="3547942"/>
            <a:chExt cx="1345130" cy="843475"/>
          </a:xfrm>
        </p:grpSpPr>
        <p:grpSp>
          <p:nvGrpSpPr>
            <p:cNvPr id="5398" name="Google Shape;5398;p79"/>
            <p:cNvGrpSpPr/>
            <p:nvPr/>
          </p:nvGrpSpPr>
          <p:grpSpPr>
            <a:xfrm>
              <a:off x="4351371" y="4209917"/>
              <a:ext cx="1345130" cy="181500"/>
              <a:chOff x="4351371" y="4209917"/>
              <a:chExt cx="1345130" cy="181500"/>
            </a:xfrm>
          </p:grpSpPr>
          <p:sp>
            <p:nvSpPr>
              <p:cNvPr id="5399" name="Google Shape;5399;p7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0" name="Google Shape;5400;p7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401" name="Google Shape;5401;p79"/>
            <p:cNvGrpSpPr/>
            <p:nvPr/>
          </p:nvGrpSpPr>
          <p:grpSpPr>
            <a:xfrm>
              <a:off x="4403010" y="3985221"/>
              <a:ext cx="1109518" cy="181500"/>
              <a:chOff x="4403010" y="3985221"/>
              <a:chExt cx="1109518" cy="181500"/>
            </a:xfrm>
          </p:grpSpPr>
          <p:sp>
            <p:nvSpPr>
              <p:cNvPr id="5402" name="Google Shape;5402;p7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3" name="Google Shape;5403;p7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404" name="Google Shape;5404;p79"/>
            <p:cNvGrpSpPr/>
            <p:nvPr/>
          </p:nvGrpSpPr>
          <p:grpSpPr>
            <a:xfrm>
              <a:off x="4618704" y="3766582"/>
              <a:ext cx="807858" cy="181500"/>
              <a:chOff x="4618704" y="3766582"/>
              <a:chExt cx="807858" cy="181500"/>
            </a:xfrm>
          </p:grpSpPr>
          <p:sp>
            <p:nvSpPr>
              <p:cNvPr id="5405" name="Google Shape;5405;p7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6" name="Google Shape;5406;p7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407" name="Google Shape;5407;p79"/>
            <p:cNvGrpSpPr/>
            <p:nvPr/>
          </p:nvGrpSpPr>
          <p:grpSpPr>
            <a:xfrm>
              <a:off x="4735238" y="3547942"/>
              <a:ext cx="462839" cy="181500"/>
              <a:chOff x="4735238" y="3547942"/>
              <a:chExt cx="462839" cy="181500"/>
            </a:xfrm>
          </p:grpSpPr>
          <p:sp>
            <p:nvSpPr>
              <p:cNvPr id="5408" name="Google Shape;5408;p7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9" name="Google Shape;5409;p7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10" name="Google Shape;5410;p79"/>
          <p:cNvGrpSpPr/>
          <p:nvPr/>
        </p:nvGrpSpPr>
        <p:grpSpPr>
          <a:xfrm>
            <a:off x="7420047" y="2429580"/>
            <a:ext cx="1020955" cy="928853"/>
            <a:chOff x="926675" y="238125"/>
            <a:chExt cx="5755100" cy="5232975"/>
          </a:xfrm>
        </p:grpSpPr>
        <p:sp>
          <p:nvSpPr>
            <p:cNvPr id="5411" name="Google Shape;5411;p7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79"/>
          <p:cNvGrpSpPr/>
          <p:nvPr/>
        </p:nvGrpSpPr>
        <p:grpSpPr>
          <a:xfrm>
            <a:off x="727421" y="2828315"/>
            <a:ext cx="1695374" cy="1560837"/>
            <a:chOff x="727421" y="2828315"/>
            <a:chExt cx="1695374" cy="1560837"/>
          </a:xfrm>
        </p:grpSpPr>
        <p:grpSp>
          <p:nvGrpSpPr>
            <p:cNvPr id="5416" name="Google Shape;5416;p79"/>
            <p:cNvGrpSpPr/>
            <p:nvPr/>
          </p:nvGrpSpPr>
          <p:grpSpPr>
            <a:xfrm>
              <a:off x="727421" y="2828315"/>
              <a:ext cx="1695374" cy="1560837"/>
              <a:chOff x="734799" y="2782450"/>
              <a:chExt cx="1571100" cy="1577400"/>
            </a:xfrm>
          </p:grpSpPr>
          <p:cxnSp>
            <p:nvCxnSpPr>
              <p:cNvPr id="5417" name="Google Shape;5417;p7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418" name="Google Shape;5418;p7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419" name="Google Shape;5419;p79"/>
            <p:cNvGrpSpPr/>
            <p:nvPr/>
          </p:nvGrpSpPr>
          <p:grpSpPr>
            <a:xfrm>
              <a:off x="819108" y="2882501"/>
              <a:ext cx="1556791" cy="1426186"/>
              <a:chOff x="819108" y="2882501"/>
              <a:chExt cx="1556791" cy="1426186"/>
            </a:xfrm>
          </p:grpSpPr>
          <p:grpSp>
            <p:nvGrpSpPr>
              <p:cNvPr id="5420" name="Google Shape;5420;p79"/>
              <p:cNvGrpSpPr/>
              <p:nvPr/>
            </p:nvGrpSpPr>
            <p:grpSpPr>
              <a:xfrm>
                <a:off x="819108" y="2882501"/>
                <a:ext cx="103104" cy="1426186"/>
                <a:chOff x="4674013" y="3100904"/>
                <a:chExt cx="122758" cy="1698043"/>
              </a:xfrm>
            </p:grpSpPr>
            <p:sp>
              <p:nvSpPr>
                <p:cNvPr id="5421" name="Google Shape;5421;p7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79"/>
              <p:cNvGrpSpPr/>
              <p:nvPr/>
            </p:nvGrpSpPr>
            <p:grpSpPr>
              <a:xfrm>
                <a:off x="1062475" y="2882501"/>
                <a:ext cx="103104" cy="1426186"/>
                <a:chOff x="4940438" y="3100904"/>
                <a:chExt cx="122758" cy="1698043"/>
              </a:xfrm>
            </p:grpSpPr>
            <p:sp>
              <p:nvSpPr>
                <p:cNvPr id="5429" name="Google Shape;5429;p7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79"/>
              <p:cNvGrpSpPr/>
              <p:nvPr/>
            </p:nvGrpSpPr>
            <p:grpSpPr>
              <a:xfrm>
                <a:off x="1299324" y="2882501"/>
                <a:ext cx="103104" cy="1426186"/>
                <a:chOff x="5206863" y="3100904"/>
                <a:chExt cx="122758" cy="1698043"/>
              </a:xfrm>
            </p:grpSpPr>
            <p:sp>
              <p:nvSpPr>
                <p:cNvPr id="5437" name="Google Shape;5437;p7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79"/>
              <p:cNvGrpSpPr/>
              <p:nvPr/>
            </p:nvGrpSpPr>
            <p:grpSpPr>
              <a:xfrm>
                <a:off x="1786057" y="2882501"/>
                <a:ext cx="103104" cy="1426186"/>
                <a:chOff x="6006138" y="3143629"/>
                <a:chExt cx="122758" cy="1698043"/>
              </a:xfrm>
            </p:grpSpPr>
            <p:sp>
              <p:nvSpPr>
                <p:cNvPr id="5445" name="Google Shape;5445;p7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79"/>
              <p:cNvGrpSpPr/>
              <p:nvPr/>
            </p:nvGrpSpPr>
            <p:grpSpPr>
              <a:xfrm>
                <a:off x="2029422" y="2882501"/>
                <a:ext cx="103104" cy="1426186"/>
                <a:chOff x="6805413" y="3100904"/>
                <a:chExt cx="122758" cy="1698043"/>
              </a:xfrm>
            </p:grpSpPr>
            <p:sp>
              <p:nvSpPr>
                <p:cNvPr id="5453" name="Google Shape;5453;p7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79"/>
              <p:cNvGrpSpPr/>
              <p:nvPr/>
            </p:nvGrpSpPr>
            <p:grpSpPr>
              <a:xfrm>
                <a:off x="2272795" y="2882501"/>
                <a:ext cx="103104" cy="1426186"/>
                <a:chOff x="5206863" y="3100904"/>
                <a:chExt cx="122758" cy="1698043"/>
              </a:xfrm>
            </p:grpSpPr>
            <p:sp>
              <p:nvSpPr>
                <p:cNvPr id="5461" name="Google Shape;5461;p7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79"/>
              <p:cNvGrpSpPr/>
              <p:nvPr/>
            </p:nvGrpSpPr>
            <p:grpSpPr>
              <a:xfrm>
                <a:off x="1542694" y="2882501"/>
                <a:ext cx="103104" cy="1426186"/>
                <a:chOff x="6006138" y="3143629"/>
                <a:chExt cx="122758" cy="1698043"/>
              </a:xfrm>
            </p:grpSpPr>
            <p:sp>
              <p:nvSpPr>
                <p:cNvPr id="5469" name="Google Shape;5469;p7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76" name="Google Shape;5476;p79"/>
          <p:cNvGrpSpPr/>
          <p:nvPr/>
        </p:nvGrpSpPr>
        <p:grpSpPr>
          <a:xfrm>
            <a:off x="5683472" y="3518037"/>
            <a:ext cx="2749952" cy="870677"/>
            <a:chOff x="238125" y="1725700"/>
            <a:chExt cx="7139025" cy="2260325"/>
          </a:xfrm>
        </p:grpSpPr>
        <p:sp>
          <p:nvSpPr>
            <p:cNvPr id="5477" name="Google Shape;5477;p7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79"/>
          <p:cNvGrpSpPr/>
          <p:nvPr/>
        </p:nvGrpSpPr>
        <p:grpSpPr>
          <a:xfrm>
            <a:off x="5953636" y="2459783"/>
            <a:ext cx="1105452" cy="916747"/>
            <a:chOff x="5249100" y="1210600"/>
            <a:chExt cx="3502700" cy="2904775"/>
          </a:xfrm>
        </p:grpSpPr>
        <p:sp>
          <p:nvSpPr>
            <p:cNvPr id="5488" name="Google Shape;5488;p7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2" name="Google Shape;5492;p7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93" name="Google Shape;5493;p7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94" name="Google Shape;5494;p7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95" name="Google Shape;5495;p7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96" name="Google Shape;5496;p7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79"/>
          <p:cNvGrpSpPr/>
          <p:nvPr/>
        </p:nvGrpSpPr>
        <p:grpSpPr>
          <a:xfrm>
            <a:off x="7136183" y="1179201"/>
            <a:ext cx="1304650" cy="1124856"/>
            <a:chOff x="7287122" y="1165658"/>
            <a:chExt cx="1219413" cy="1051365"/>
          </a:xfrm>
        </p:grpSpPr>
        <p:grpSp>
          <p:nvGrpSpPr>
            <p:cNvPr id="5498" name="Google Shape;5498;p79"/>
            <p:cNvGrpSpPr/>
            <p:nvPr/>
          </p:nvGrpSpPr>
          <p:grpSpPr>
            <a:xfrm>
              <a:off x="7287122" y="1969723"/>
              <a:ext cx="1219413" cy="247300"/>
              <a:chOff x="7287122" y="1969723"/>
              <a:chExt cx="1219413" cy="247300"/>
            </a:xfrm>
          </p:grpSpPr>
          <p:sp>
            <p:nvSpPr>
              <p:cNvPr id="5499" name="Google Shape;5499;p7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0" name="Google Shape;5500;p79"/>
              <p:cNvGrpSpPr/>
              <p:nvPr/>
            </p:nvGrpSpPr>
            <p:grpSpPr>
              <a:xfrm>
                <a:off x="7287122" y="2063892"/>
                <a:ext cx="1151753" cy="73428"/>
                <a:chOff x="7287122" y="2063892"/>
                <a:chExt cx="1151753" cy="73428"/>
              </a:xfrm>
            </p:grpSpPr>
            <p:sp>
              <p:nvSpPr>
                <p:cNvPr id="5501" name="Google Shape;5501;p7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2" name="Google Shape;5502;p7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503" name="Google Shape;5503;p79"/>
            <p:cNvGrpSpPr/>
            <p:nvPr/>
          </p:nvGrpSpPr>
          <p:grpSpPr>
            <a:xfrm>
              <a:off x="7287122" y="1712201"/>
              <a:ext cx="1219403" cy="246767"/>
              <a:chOff x="7287122" y="1712201"/>
              <a:chExt cx="1219403" cy="246767"/>
            </a:xfrm>
          </p:grpSpPr>
          <p:sp>
            <p:nvSpPr>
              <p:cNvPr id="5504" name="Google Shape;5504;p7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5" name="Google Shape;5505;p79"/>
              <p:cNvGrpSpPr/>
              <p:nvPr/>
            </p:nvGrpSpPr>
            <p:grpSpPr>
              <a:xfrm>
                <a:off x="7287122" y="1842861"/>
                <a:ext cx="1005303" cy="73419"/>
                <a:chOff x="7287122" y="1842861"/>
                <a:chExt cx="1005303" cy="73419"/>
              </a:xfrm>
            </p:grpSpPr>
            <p:sp>
              <p:nvSpPr>
                <p:cNvPr id="5506" name="Google Shape;5506;p7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7" name="Google Shape;5507;p7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508" name="Google Shape;5508;p79"/>
            <p:cNvGrpSpPr/>
            <p:nvPr/>
          </p:nvGrpSpPr>
          <p:grpSpPr>
            <a:xfrm>
              <a:off x="7287122" y="1447520"/>
              <a:ext cx="1219403" cy="286667"/>
              <a:chOff x="7287122" y="1447520"/>
              <a:chExt cx="1219403" cy="286667"/>
            </a:xfrm>
          </p:grpSpPr>
          <p:sp>
            <p:nvSpPr>
              <p:cNvPr id="5509" name="Google Shape;5509;p7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0" name="Google Shape;5510;p79"/>
              <p:cNvGrpSpPr/>
              <p:nvPr/>
            </p:nvGrpSpPr>
            <p:grpSpPr>
              <a:xfrm>
                <a:off x="7287122" y="1581977"/>
                <a:ext cx="852803" cy="73428"/>
                <a:chOff x="7287122" y="1581977"/>
                <a:chExt cx="852803" cy="73428"/>
              </a:xfrm>
            </p:grpSpPr>
            <p:sp>
              <p:nvSpPr>
                <p:cNvPr id="5511" name="Google Shape;5511;p7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2" name="Google Shape;5512;p7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513" name="Google Shape;5513;p79"/>
            <p:cNvGrpSpPr/>
            <p:nvPr/>
          </p:nvGrpSpPr>
          <p:grpSpPr>
            <a:xfrm>
              <a:off x="7287122" y="1165658"/>
              <a:ext cx="1219403" cy="344253"/>
              <a:chOff x="7287122" y="1165658"/>
              <a:chExt cx="1219403" cy="344253"/>
            </a:xfrm>
          </p:grpSpPr>
          <p:sp>
            <p:nvSpPr>
              <p:cNvPr id="5514" name="Google Shape;5514;p7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5" name="Google Shape;5515;p79"/>
              <p:cNvGrpSpPr/>
              <p:nvPr/>
            </p:nvGrpSpPr>
            <p:grpSpPr>
              <a:xfrm>
                <a:off x="7287122" y="1341025"/>
                <a:ext cx="695703" cy="73419"/>
                <a:chOff x="7287122" y="1341025"/>
                <a:chExt cx="695703" cy="73419"/>
              </a:xfrm>
            </p:grpSpPr>
            <p:sp>
              <p:nvSpPr>
                <p:cNvPr id="5516" name="Google Shape;5516;p7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7" name="Google Shape;5517;p7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518" name="Google Shape;5518;p79"/>
          <p:cNvGrpSpPr/>
          <p:nvPr/>
        </p:nvGrpSpPr>
        <p:grpSpPr>
          <a:xfrm>
            <a:off x="5802676" y="1185224"/>
            <a:ext cx="1397729" cy="1098540"/>
            <a:chOff x="5900602" y="1193063"/>
            <a:chExt cx="1299851" cy="1021707"/>
          </a:xfrm>
        </p:grpSpPr>
        <p:grpSp>
          <p:nvGrpSpPr>
            <p:cNvPr id="5519" name="Google Shape;5519;p79"/>
            <p:cNvGrpSpPr/>
            <p:nvPr/>
          </p:nvGrpSpPr>
          <p:grpSpPr>
            <a:xfrm>
              <a:off x="6520337" y="1193063"/>
              <a:ext cx="341815" cy="799959"/>
              <a:chOff x="6520337" y="1193063"/>
              <a:chExt cx="341815" cy="799959"/>
            </a:xfrm>
          </p:grpSpPr>
          <p:grpSp>
            <p:nvGrpSpPr>
              <p:cNvPr id="5520" name="Google Shape;5520;p79"/>
              <p:cNvGrpSpPr/>
              <p:nvPr/>
            </p:nvGrpSpPr>
            <p:grpSpPr>
              <a:xfrm>
                <a:off x="6520337" y="1589527"/>
                <a:ext cx="213950" cy="403494"/>
                <a:chOff x="6520337" y="1589527"/>
                <a:chExt cx="213950" cy="403494"/>
              </a:xfrm>
            </p:grpSpPr>
            <p:sp>
              <p:nvSpPr>
                <p:cNvPr id="5521" name="Google Shape;5521;p7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79"/>
              <p:cNvGrpSpPr/>
              <p:nvPr/>
            </p:nvGrpSpPr>
            <p:grpSpPr>
              <a:xfrm>
                <a:off x="6577204" y="1193063"/>
                <a:ext cx="284947" cy="464512"/>
                <a:chOff x="6577204" y="1193063"/>
                <a:chExt cx="284947" cy="464512"/>
              </a:xfrm>
            </p:grpSpPr>
            <p:sp>
              <p:nvSpPr>
                <p:cNvPr id="5524" name="Google Shape;5524;p7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5" name="Google Shape;5525;p7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526" name="Google Shape;5526;p79"/>
            <p:cNvGrpSpPr/>
            <p:nvPr/>
          </p:nvGrpSpPr>
          <p:grpSpPr>
            <a:xfrm>
              <a:off x="6238903" y="1193063"/>
              <a:ext cx="300475" cy="900152"/>
              <a:chOff x="6238903" y="1193063"/>
              <a:chExt cx="300475" cy="900152"/>
            </a:xfrm>
          </p:grpSpPr>
          <p:grpSp>
            <p:nvGrpSpPr>
              <p:cNvPr id="5527" name="Google Shape;5527;p79"/>
              <p:cNvGrpSpPr/>
              <p:nvPr/>
            </p:nvGrpSpPr>
            <p:grpSpPr>
              <a:xfrm>
                <a:off x="6290865" y="1489315"/>
                <a:ext cx="248514" cy="603900"/>
                <a:chOff x="6290865" y="1489315"/>
                <a:chExt cx="248514" cy="603900"/>
              </a:xfrm>
            </p:grpSpPr>
            <p:sp>
              <p:nvSpPr>
                <p:cNvPr id="5528" name="Google Shape;5528;p7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79"/>
              <p:cNvGrpSpPr/>
              <p:nvPr/>
            </p:nvGrpSpPr>
            <p:grpSpPr>
              <a:xfrm>
                <a:off x="6238903" y="1193063"/>
                <a:ext cx="284947" cy="333087"/>
                <a:chOff x="6238903" y="1193063"/>
                <a:chExt cx="284947" cy="333087"/>
              </a:xfrm>
            </p:grpSpPr>
            <p:sp>
              <p:nvSpPr>
                <p:cNvPr id="5531" name="Google Shape;5531;p7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2" name="Google Shape;5532;p7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533" name="Google Shape;5533;p79"/>
            <p:cNvGrpSpPr/>
            <p:nvPr/>
          </p:nvGrpSpPr>
          <p:grpSpPr>
            <a:xfrm>
              <a:off x="5900602" y="1193063"/>
              <a:ext cx="444345" cy="1021707"/>
              <a:chOff x="5900602" y="1193063"/>
              <a:chExt cx="444345" cy="1021707"/>
            </a:xfrm>
          </p:grpSpPr>
          <p:grpSp>
            <p:nvGrpSpPr>
              <p:cNvPr id="5534" name="Google Shape;5534;p79"/>
              <p:cNvGrpSpPr/>
              <p:nvPr/>
            </p:nvGrpSpPr>
            <p:grpSpPr>
              <a:xfrm>
                <a:off x="6046501" y="1367785"/>
                <a:ext cx="298446" cy="846986"/>
                <a:chOff x="6046501" y="1367785"/>
                <a:chExt cx="298446" cy="846986"/>
              </a:xfrm>
            </p:grpSpPr>
            <p:sp>
              <p:nvSpPr>
                <p:cNvPr id="5535" name="Google Shape;5535;p7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79"/>
              <p:cNvGrpSpPr/>
              <p:nvPr/>
            </p:nvGrpSpPr>
            <p:grpSpPr>
              <a:xfrm>
                <a:off x="5900602" y="1193063"/>
                <a:ext cx="284947" cy="182312"/>
                <a:chOff x="5900602" y="1193063"/>
                <a:chExt cx="284947" cy="182312"/>
              </a:xfrm>
            </p:grpSpPr>
            <p:sp>
              <p:nvSpPr>
                <p:cNvPr id="5538" name="Google Shape;5538;p7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9" name="Google Shape;5539;p7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540" name="Google Shape;5540;p79"/>
            <p:cNvGrpSpPr/>
            <p:nvPr/>
          </p:nvGrpSpPr>
          <p:grpSpPr>
            <a:xfrm>
              <a:off x="6738300" y="1193063"/>
              <a:ext cx="462153" cy="707634"/>
              <a:chOff x="6738300" y="1193063"/>
              <a:chExt cx="462153" cy="707634"/>
            </a:xfrm>
          </p:grpSpPr>
          <p:grpSp>
            <p:nvGrpSpPr>
              <p:cNvPr id="5541" name="Google Shape;5541;p79"/>
              <p:cNvGrpSpPr/>
              <p:nvPr/>
            </p:nvGrpSpPr>
            <p:grpSpPr>
              <a:xfrm>
                <a:off x="6915505" y="1193063"/>
                <a:ext cx="284947" cy="597387"/>
                <a:chOff x="6915505" y="1193063"/>
                <a:chExt cx="284947" cy="597387"/>
              </a:xfrm>
            </p:grpSpPr>
            <p:sp>
              <p:nvSpPr>
                <p:cNvPr id="5542" name="Google Shape;5542;p7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3" name="Google Shape;5543;p7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544" name="Google Shape;5544;p79"/>
              <p:cNvGrpSpPr/>
              <p:nvPr/>
            </p:nvGrpSpPr>
            <p:grpSpPr>
              <a:xfrm>
                <a:off x="6738300" y="1684725"/>
                <a:ext cx="230066" cy="215971"/>
                <a:chOff x="6738300" y="1684725"/>
                <a:chExt cx="230066" cy="215971"/>
              </a:xfrm>
            </p:grpSpPr>
            <p:sp>
              <p:nvSpPr>
                <p:cNvPr id="5545" name="Google Shape;5545;p7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50" name="Shape 5550"/>
        <p:cNvGrpSpPr/>
        <p:nvPr/>
      </p:nvGrpSpPr>
      <p:grpSpPr>
        <a:xfrm>
          <a:off x="0" y="0"/>
          <a:ext cx="0" cy="0"/>
          <a:chOff x="0" y="0"/>
          <a:chExt cx="0" cy="0"/>
        </a:xfrm>
      </p:grpSpPr>
      <p:sp>
        <p:nvSpPr>
          <p:cNvPr id="5551" name="Google Shape;5551;p8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552" name="Google Shape;5552;p80"/>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553" name="Google Shape;5553;p80"/>
          <p:cNvGrpSpPr/>
          <p:nvPr/>
        </p:nvGrpSpPr>
        <p:grpSpPr>
          <a:xfrm>
            <a:off x="829359" y="2307635"/>
            <a:ext cx="339235" cy="298186"/>
            <a:chOff x="898875" y="244725"/>
            <a:chExt cx="481800" cy="423500"/>
          </a:xfrm>
        </p:grpSpPr>
        <p:sp>
          <p:nvSpPr>
            <p:cNvPr id="5554" name="Google Shape;5554;p8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8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8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8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8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8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0" name="Google Shape;5560;p80"/>
          <p:cNvGrpSpPr/>
          <p:nvPr/>
        </p:nvGrpSpPr>
        <p:grpSpPr>
          <a:xfrm>
            <a:off x="1267741" y="2287103"/>
            <a:ext cx="298169" cy="339253"/>
            <a:chOff x="1529350" y="258825"/>
            <a:chExt cx="423475" cy="481825"/>
          </a:xfrm>
        </p:grpSpPr>
        <p:sp>
          <p:nvSpPr>
            <p:cNvPr id="5561" name="Google Shape;5561;p8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8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80"/>
          <p:cNvGrpSpPr/>
          <p:nvPr/>
        </p:nvGrpSpPr>
        <p:grpSpPr>
          <a:xfrm>
            <a:off x="1660716" y="2367273"/>
            <a:ext cx="340890" cy="178912"/>
            <a:chOff x="2084325" y="363300"/>
            <a:chExt cx="484150" cy="254100"/>
          </a:xfrm>
        </p:grpSpPr>
        <p:sp>
          <p:nvSpPr>
            <p:cNvPr id="5564" name="Google Shape;5564;p8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80"/>
          <p:cNvGrpSpPr/>
          <p:nvPr/>
        </p:nvGrpSpPr>
        <p:grpSpPr>
          <a:xfrm>
            <a:off x="2110011" y="2287102"/>
            <a:ext cx="298169" cy="339253"/>
            <a:chOff x="2707500" y="249400"/>
            <a:chExt cx="423475" cy="481825"/>
          </a:xfrm>
        </p:grpSpPr>
        <p:sp>
          <p:nvSpPr>
            <p:cNvPr id="5567" name="Google Shape;5567;p8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8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80"/>
          <p:cNvGrpSpPr/>
          <p:nvPr/>
        </p:nvGrpSpPr>
        <p:grpSpPr>
          <a:xfrm>
            <a:off x="2523626" y="2287428"/>
            <a:ext cx="305386" cy="338602"/>
            <a:chOff x="3300325" y="249875"/>
            <a:chExt cx="433725" cy="480900"/>
          </a:xfrm>
        </p:grpSpPr>
        <p:sp>
          <p:nvSpPr>
            <p:cNvPr id="5570" name="Google Shape;5570;p8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8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8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8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8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6" name="Google Shape;5576;p80"/>
          <p:cNvGrpSpPr/>
          <p:nvPr/>
        </p:nvGrpSpPr>
        <p:grpSpPr>
          <a:xfrm>
            <a:off x="2912712" y="2287349"/>
            <a:ext cx="352349" cy="338760"/>
            <a:chOff x="3854700" y="249750"/>
            <a:chExt cx="500425" cy="481125"/>
          </a:xfrm>
        </p:grpSpPr>
        <p:sp>
          <p:nvSpPr>
            <p:cNvPr id="5577" name="Google Shape;5577;p8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8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8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8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8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8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5" name="Google Shape;5585;p80"/>
          <p:cNvGrpSpPr/>
          <p:nvPr/>
        </p:nvGrpSpPr>
        <p:grpSpPr>
          <a:xfrm>
            <a:off x="3330701" y="2287349"/>
            <a:ext cx="352349" cy="338760"/>
            <a:chOff x="4447550" y="249750"/>
            <a:chExt cx="500425" cy="481125"/>
          </a:xfrm>
        </p:grpSpPr>
        <p:sp>
          <p:nvSpPr>
            <p:cNvPr id="5586" name="Google Shape;5586;p8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8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8" name="Google Shape;5588;p80"/>
          <p:cNvGrpSpPr/>
          <p:nvPr/>
        </p:nvGrpSpPr>
        <p:grpSpPr>
          <a:xfrm>
            <a:off x="3759902" y="2287102"/>
            <a:ext cx="339253" cy="339253"/>
            <a:chOff x="5049725" y="249400"/>
            <a:chExt cx="481825" cy="481825"/>
          </a:xfrm>
        </p:grpSpPr>
        <p:sp>
          <p:nvSpPr>
            <p:cNvPr id="5589" name="Google Shape;5589;p8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8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1" name="Google Shape;5591;p80"/>
          <p:cNvGrpSpPr/>
          <p:nvPr/>
        </p:nvGrpSpPr>
        <p:grpSpPr>
          <a:xfrm>
            <a:off x="4173843" y="2287102"/>
            <a:ext cx="339253" cy="339253"/>
            <a:chOff x="5660400" y="238125"/>
            <a:chExt cx="481825" cy="481825"/>
          </a:xfrm>
        </p:grpSpPr>
        <p:sp>
          <p:nvSpPr>
            <p:cNvPr id="5592" name="Google Shape;5592;p8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8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4" name="Google Shape;5594;p80"/>
          <p:cNvGrpSpPr/>
          <p:nvPr/>
        </p:nvGrpSpPr>
        <p:grpSpPr>
          <a:xfrm>
            <a:off x="4590529" y="2287102"/>
            <a:ext cx="339253" cy="339253"/>
            <a:chOff x="6235400" y="249400"/>
            <a:chExt cx="481825" cy="481825"/>
          </a:xfrm>
        </p:grpSpPr>
        <p:sp>
          <p:nvSpPr>
            <p:cNvPr id="5595" name="Google Shape;5595;p8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8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8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8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8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0" name="Google Shape;5600;p80"/>
          <p:cNvGrpSpPr/>
          <p:nvPr/>
        </p:nvGrpSpPr>
        <p:grpSpPr>
          <a:xfrm>
            <a:off x="828875" y="2731810"/>
            <a:ext cx="340204" cy="298116"/>
            <a:chOff x="899850" y="871450"/>
            <a:chExt cx="483175" cy="423400"/>
          </a:xfrm>
        </p:grpSpPr>
        <p:sp>
          <p:nvSpPr>
            <p:cNvPr id="5601" name="Google Shape;5601;p8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8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5" name="Google Shape;5605;p8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6" name="Google Shape;5606;p80"/>
          <p:cNvGrpSpPr/>
          <p:nvPr/>
        </p:nvGrpSpPr>
        <p:grpSpPr>
          <a:xfrm>
            <a:off x="1660875" y="2711232"/>
            <a:ext cx="340573" cy="339271"/>
            <a:chOff x="2085450" y="842250"/>
            <a:chExt cx="483700" cy="481850"/>
          </a:xfrm>
        </p:grpSpPr>
        <p:sp>
          <p:nvSpPr>
            <p:cNvPr id="5607" name="Google Shape;5607;p8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8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8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0" name="Google Shape;5610;p80"/>
          <p:cNvGrpSpPr/>
          <p:nvPr/>
        </p:nvGrpSpPr>
        <p:grpSpPr>
          <a:xfrm>
            <a:off x="2089443" y="2711241"/>
            <a:ext cx="339306" cy="339253"/>
            <a:chOff x="2685825" y="840375"/>
            <a:chExt cx="481900" cy="481825"/>
          </a:xfrm>
        </p:grpSpPr>
        <p:sp>
          <p:nvSpPr>
            <p:cNvPr id="5611" name="Google Shape;5611;p8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8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3" name="Google Shape;5613;p80"/>
          <p:cNvGrpSpPr/>
          <p:nvPr/>
        </p:nvGrpSpPr>
        <p:grpSpPr>
          <a:xfrm>
            <a:off x="2501104" y="2710924"/>
            <a:ext cx="350431" cy="339887"/>
            <a:chOff x="3270675" y="841800"/>
            <a:chExt cx="497700" cy="482725"/>
          </a:xfrm>
        </p:grpSpPr>
        <p:sp>
          <p:nvSpPr>
            <p:cNvPr id="5614" name="Google Shape;5614;p8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8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8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17" name="Google Shape;5617;p8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18" name="Google Shape;5618;p80"/>
          <p:cNvGrpSpPr/>
          <p:nvPr/>
        </p:nvGrpSpPr>
        <p:grpSpPr>
          <a:xfrm>
            <a:off x="3337249" y="2731783"/>
            <a:ext cx="339253" cy="298169"/>
            <a:chOff x="4467200" y="877100"/>
            <a:chExt cx="481825" cy="423475"/>
          </a:xfrm>
        </p:grpSpPr>
        <p:sp>
          <p:nvSpPr>
            <p:cNvPr id="5619" name="Google Shape;5619;p8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8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8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3" name="Google Shape;5623;p80"/>
          <p:cNvGrpSpPr/>
          <p:nvPr/>
        </p:nvGrpSpPr>
        <p:grpSpPr>
          <a:xfrm>
            <a:off x="3752140" y="2711232"/>
            <a:ext cx="354778" cy="339271"/>
            <a:chOff x="5045500" y="842250"/>
            <a:chExt cx="503875" cy="481850"/>
          </a:xfrm>
        </p:grpSpPr>
        <p:sp>
          <p:nvSpPr>
            <p:cNvPr id="5624" name="Google Shape;5624;p8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8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6" name="Google Shape;5626;p80"/>
          <p:cNvGrpSpPr/>
          <p:nvPr/>
        </p:nvGrpSpPr>
        <p:grpSpPr>
          <a:xfrm>
            <a:off x="4174987" y="2737451"/>
            <a:ext cx="336965" cy="286833"/>
            <a:chOff x="5645200" y="879425"/>
            <a:chExt cx="478575" cy="407375"/>
          </a:xfrm>
        </p:grpSpPr>
        <p:sp>
          <p:nvSpPr>
            <p:cNvPr id="5627" name="Google Shape;5627;p8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8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8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3" name="Google Shape;5633;p80"/>
          <p:cNvGrpSpPr/>
          <p:nvPr/>
        </p:nvGrpSpPr>
        <p:grpSpPr>
          <a:xfrm>
            <a:off x="4611062" y="2711241"/>
            <a:ext cx="298186" cy="339253"/>
            <a:chOff x="6264525" y="842250"/>
            <a:chExt cx="423500" cy="481825"/>
          </a:xfrm>
        </p:grpSpPr>
        <p:sp>
          <p:nvSpPr>
            <p:cNvPr id="5634" name="Google Shape;5634;p8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8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8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8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80"/>
          <p:cNvGrpSpPr/>
          <p:nvPr/>
        </p:nvGrpSpPr>
        <p:grpSpPr>
          <a:xfrm>
            <a:off x="829350" y="3125895"/>
            <a:ext cx="339253" cy="339253"/>
            <a:chOff x="900750" y="1436075"/>
            <a:chExt cx="481825" cy="481825"/>
          </a:xfrm>
        </p:grpSpPr>
        <p:sp>
          <p:nvSpPr>
            <p:cNvPr id="5642" name="Google Shape;5642;p8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8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8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8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6" name="Google Shape;5646;p80"/>
          <p:cNvGrpSpPr/>
          <p:nvPr/>
        </p:nvGrpSpPr>
        <p:grpSpPr>
          <a:xfrm>
            <a:off x="1247198" y="3186183"/>
            <a:ext cx="339253" cy="218676"/>
            <a:chOff x="1492675" y="1520750"/>
            <a:chExt cx="481825" cy="310575"/>
          </a:xfrm>
        </p:grpSpPr>
        <p:sp>
          <p:nvSpPr>
            <p:cNvPr id="5647" name="Google Shape;5647;p8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8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9" name="Google Shape;5649;p80"/>
          <p:cNvGrpSpPr/>
          <p:nvPr/>
        </p:nvGrpSpPr>
        <p:grpSpPr>
          <a:xfrm>
            <a:off x="1654995" y="3125877"/>
            <a:ext cx="352332" cy="339288"/>
            <a:chOff x="2071000" y="1435025"/>
            <a:chExt cx="500400" cy="481875"/>
          </a:xfrm>
        </p:grpSpPr>
        <p:sp>
          <p:nvSpPr>
            <p:cNvPr id="5650" name="Google Shape;5650;p8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8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8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80"/>
          <p:cNvGrpSpPr/>
          <p:nvPr/>
        </p:nvGrpSpPr>
        <p:grpSpPr>
          <a:xfrm>
            <a:off x="2083159" y="3146709"/>
            <a:ext cx="351874" cy="297623"/>
            <a:chOff x="2678350" y="1464650"/>
            <a:chExt cx="499750" cy="422700"/>
          </a:xfrm>
        </p:grpSpPr>
        <p:sp>
          <p:nvSpPr>
            <p:cNvPr id="5654" name="Google Shape;5654;p8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8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8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7" name="Google Shape;5657;p80"/>
          <p:cNvGrpSpPr/>
          <p:nvPr/>
        </p:nvGrpSpPr>
        <p:grpSpPr>
          <a:xfrm>
            <a:off x="2506692" y="3125895"/>
            <a:ext cx="339253" cy="339253"/>
            <a:chOff x="3271200" y="1435075"/>
            <a:chExt cx="481825" cy="481825"/>
          </a:xfrm>
        </p:grpSpPr>
        <p:sp>
          <p:nvSpPr>
            <p:cNvPr id="5658" name="Google Shape;5658;p8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0" name="Google Shape;5660;p80"/>
          <p:cNvGrpSpPr/>
          <p:nvPr/>
        </p:nvGrpSpPr>
        <p:grpSpPr>
          <a:xfrm>
            <a:off x="2917165" y="3125877"/>
            <a:ext cx="343442" cy="339288"/>
            <a:chOff x="3858100" y="1435075"/>
            <a:chExt cx="487775" cy="481875"/>
          </a:xfrm>
        </p:grpSpPr>
        <p:sp>
          <p:nvSpPr>
            <p:cNvPr id="5661" name="Google Shape;5661;p8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8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8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8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8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6" name="Google Shape;5666;p80"/>
          <p:cNvGrpSpPr/>
          <p:nvPr/>
        </p:nvGrpSpPr>
        <p:grpSpPr>
          <a:xfrm>
            <a:off x="3337249" y="3125895"/>
            <a:ext cx="339253" cy="339253"/>
            <a:chOff x="4456875" y="1435075"/>
            <a:chExt cx="481825" cy="481825"/>
          </a:xfrm>
        </p:grpSpPr>
        <p:sp>
          <p:nvSpPr>
            <p:cNvPr id="5667" name="Google Shape;5667;p8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8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8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8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8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8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8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8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8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8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8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8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8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8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8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8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8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8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6" name="Google Shape;5686;p80"/>
          <p:cNvGrpSpPr/>
          <p:nvPr/>
        </p:nvGrpSpPr>
        <p:grpSpPr>
          <a:xfrm>
            <a:off x="3758239" y="3125886"/>
            <a:ext cx="342580" cy="339271"/>
            <a:chOff x="5049725" y="1435050"/>
            <a:chExt cx="486550" cy="481850"/>
          </a:xfrm>
        </p:grpSpPr>
        <p:sp>
          <p:nvSpPr>
            <p:cNvPr id="5687" name="Google Shape;5687;p8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8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8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8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1" name="Google Shape;5691;p80"/>
          <p:cNvGrpSpPr/>
          <p:nvPr/>
        </p:nvGrpSpPr>
        <p:grpSpPr>
          <a:xfrm>
            <a:off x="4173790" y="3125895"/>
            <a:ext cx="339359" cy="339253"/>
            <a:chOff x="5642475" y="1435075"/>
            <a:chExt cx="481975" cy="481825"/>
          </a:xfrm>
        </p:grpSpPr>
        <p:sp>
          <p:nvSpPr>
            <p:cNvPr id="5692" name="Google Shape;5692;p8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8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8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5" name="Google Shape;5695;p80"/>
          <p:cNvGrpSpPr/>
          <p:nvPr/>
        </p:nvGrpSpPr>
        <p:grpSpPr>
          <a:xfrm>
            <a:off x="4588276" y="3125886"/>
            <a:ext cx="343759" cy="339271"/>
            <a:chOff x="6232000" y="1435050"/>
            <a:chExt cx="488225" cy="481850"/>
          </a:xfrm>
        </p:grpSpPr>
        <p:sp>
          <p:nvSpPr>
            <p:cNvPr id="5696" name="Google Shape;5696;p8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8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8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8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1" name="Google Shape;5701;p80"/>
          <p:cNvGrpSpPr/>
          <p:nvPr/>
        </p:nvGrpSpPr>
        <p:grpSpPr>
          <a:xfrm>
            <a:off x="849012" y="3539545"/>
            <a:ext cx="299929" cy="337792"/>
            <a:chOff x="924450" y="2028975"/>
            <a:chExt cx="425975" cy="479750"/>
          </a:xfrm>
        </p:grpSpPr>
        <p:sp>
          <p:nvSpPr>
            <p:cNvPr id="5702" name="Google Shape;5702;p8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8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5" name="Google Shape;5705;p80"/>
          <p:cNvGrpSpPr/>
          <p:nvPr/>
        </p:nvGrpSpPr>
        <p:grpSpPr>
          <a:xfrm>
            <a:off x="1661509" y="3559347"/>
            <a:ext cx="339306" cy="298186"/>
            <a:chOff x="2085450" y="2057100"/>
            <a:chExt cx="481900" cy="423500"/>
          </a:xfrm>
        </p:grpSpPr>
        <p:sp>
          <p:nvSpPr>
            <p:cNvPr id="5706" name="Google Shape;5706;p8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8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8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9" name="Google Shape;5709;p80"/>
          <p:cNvGrpSpPr/>
          <p:nvPr/>
        </p:nvGrpSpPr>
        <p:grpSpPr>
          <a:xfrm>
            <a:off x="2089442" y="3582592"/>
            <a:ext cx="339306" cy="251698"/>
            <a:chOff x="2678275" y="2090100"/>
            <a:chExt cx="481900" cy="357475"/>
          </a:xfrm>
        </p:grpSpPr>
        <p:sp>
          <p:nvSpPr>
            <p:cNvPr id="5710" name="Google Shape;5710;p8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8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8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5" name="Google Shape;5715;p80"/>
          <p:cNvGrpSpPr/>
          <p:nvPr/>
        </p:nvGrpSpPr>
        <p:grpSpPr>
          <a:xfrm>
            <a:off x="2566646" y="3594790"/>
            <a:ext cx="219345" cy="227301"/>
            <a:chOff x="3357325" y="2093500"/>
            <a:chExt cx="311525" cy="322825"/>
          </a:xfrm>
        </p:grpSpPr>
        <p:sp>
          <p:nvSpPr>
            <p:cNvPr id="5716" name="Google Shape;5716;p8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8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8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9" name="Google Shape;5719;p8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0" name="Google Shape;5720;p80"/>
          <p:cNvGrpSpPr/>
          <p:nvPr/>
        </p:nvGrpSpPr>
        <p:grpSpPr>
          <a:xfrm>
            <a:off x="3360836" y="3538814"/>
            <a:ext cx="292078" cy="339253"/>
            <a:chOff x="4492800" y="2027925"/>
            <a:chExt cx="414825" cy="481825"/>
          </a:xfrm>
        </p:grpSpPr>
        <p:sp>
          <p:nvSpPr>
            <p:cNvPr id="5721" name="Google Shape;5721;p8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8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80"/>
          <p:cNvGrpSpPr/>
          <p:nvPr/>
        </p:nvGrpSpPr>
        <p:grpSpPr>
          <a:xfrm>
            <a:off x="3759928" y="3538805"/>
            <a:ext cx="339200" cy="339271"/>
            <a:chOff x="5049725" y="2027900"/>
            <a:chExt cx="481750" cy="481850"/>
          </a:xfrm>
        </p:grpSpPr>
        <p:sp>
          <p:nvSpPr>
            <p:cNvPr id="5724" name="Google Shape;5724;p8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8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8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8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8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8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8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2" name="Google Shape;5732;p80"/>
          <p:cNvGrpSpPr/>
          <p:nvPr/>
        </p:nvGrpSpPr>
        <p:grpSpPr>
          <a:xfrm>
            <a:off x="4233524" y="3538893"/>
            <a:ext cx="219890" cy="339095"/>
            <a:chOff x="5726350" y="2028150"/>
            <a:chExt cx="312300" cy="481600"/>
          </a:xfrm>
        </p:grpSpPr>
        <p:sp>
          <p:nvSpPr>
            <p:cNvPr id="5733" name="Google Shape;5733;p8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8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8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6" name="Google Shape;5736;p80"/>
          <p:cNvGrpSpPr/>
          <p:nvPr/>
        </p:nvGrpSpPr>
        <p:grpSpPr>
          <a:xfrm>
            <a:off x="4593715" y="3542000"/>
            <a:ext cx="332881" cy="332881"/>
            <a:chOff x="6239925" y="2032450"/>
            <a:chExt cx="472775" cy="472775"/>
          </a:xfrm>
        </p:grpSpPr>
        <p:sp>
          <p:nvSpPr>
            <p:cNvPr id="5737" name="Google Shape;5737;p8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8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9" name="Google Shape;5739;p80"/>
          <p:cNvGrpSpPr/>
          <p:nvPr/>
        </p:nvGrpSpPr>
        <p:grpSpPr>
          <a:xfrm>
            <a:off x="5042807" y="2364092"/>
            <a:ext cx="334641" cy="185425"/>
            <a:chOff x="903075" y="2730000"/>
            <a:chExt cx="475275" cy="263350"/>
          </a:xfrm>
        </p:grpSpPr>
        <p:sp>
          <p:nvSpPr>
            <p:cNvPr id="5740" name="Google Shape;5740;p8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8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80"/>
          <p:cNvGrpSpPr/>
          <p:nvPr/>
        </p:nvGrpSpPr>
        <p:grpSpPr>
          <a:xfrm>
            <a:off x="1247198" y="3538814"/>
            <a:ext cx="339253" cy="339253"/>
            <a:chOff x="1492675" y="2027925"/>
            <a:chExt cx="481825" cy="481825"/>
          </a:xfrm>
        </p:grpSpPr>
        <p:sp>
          <p:nvSpPr>
            <p:cNvPr id="5744" name="Google Shape;5744;p8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8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8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8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9" name="Google Shape;5749;p80"/>
          <p:cNvGrpSpPr/>
          <p:nvPr/>
        </p:nvGrpSpPr>
        <p:grpSpPr>
          <a:xfrm>
            <a:off x="5473575" y="2287178"/>
            <a:ext cx="339253" cy="339253"/>
            <a:chOff x="1492675" y="2620775"/>
            <a:chExt cx="481825" cy="481825"/>
          </a:xfrm>
        </p:grpSpPr>
        <p:sp>
          <p:nvSpPr>
            <p:cNvPr id="5750" name="Google Shape;5750;p8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8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52" name="Google Shape;5752;p8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53" name="Google Shape;5753;p80"/>
          <p:cNvGrpSpPr/>
          <p:nvPr/>
        </p:nvGrpSpPr>
        <p:grpSpPr>
          <a:xfrm>
            <a:off x="6297328" y="2303161"/>
            <a:ext cx="333585" cy="307287"/>
            <a:chOff x="2682350" y="2643425"/>
            <a:chExt cx="473775" cy="436425"/>
          </a:xfrm>
        </p:grpSpPr>
        <p:sp>
          <p:nvSpPr>
            <p:cNvPr id="5754" name="Google Shape;5754;p8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8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8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8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8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1" name="Google Shape;5761;p80"/>
          <p:cNvGrpSpPr/>
          <p:nvPr/>
        </p:nvGrpSpPr>
        <p:grpSpPr>
          <a:xfrm>
            <a:off x="6762818" y="2287178"/>
            <a:ext cx="238531" cy="339253"/>
            <a:chOff x="3342725" y="2620775"/>
            <a:chExt cx="338775" cy="481825"/>
          </a:xfrm>
        </p:grpSpPr>
        <p:sp>
          <p:nvSpPr>
            <p:cNvPr id="5762" name="Google Shape;5762;p8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8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8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5" name="Google Shape;5765;p80"/>
          <p:cNvGrpSpPr/>
          <p:nvPr/>
        </p:nvGrpSpPr>
        <p:grpSpPr>
          <a:xfrm>
            <a:off x="7156568" y="2287178"/>
            <a:ext cx="278296" cy="339253"/>
            <a:chOff x="3907325" y="2620775"/>
            <a:chExt cx="395250" cy="481825"/>
          </a:xfrm>
        </p:grpSpPr>
        <p:sp>
          <p:nvSpPr>
            <p:cNvPr id="5766" name="Google Shape;5766;p8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8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8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8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0" name="Google Shape;5770;p80"/>
          <p:cNvGrpSpPr/>
          <p:nvPr/>
        </p:nvGrpSpPr>
        <p:grpSpPr>
          <a:xfrm>
            <a:off x="7549755" y="2297783"/>
            <a:ext cx="339253" cy="318042"/>
            <a:chOff x="4456875" y="2635825"/>
            <a:chExt cx="481825" cy="451700"/>
          </a:xfrm>
        </p:grpSpPr>
        <p:sp>
          <p:nvSpPr>
            <p:cNvPr id="5771" name="Google Shape;5771;p8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8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8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8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8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7" name="Google Shape;5777;p80"/>
          <p:cNvGrpSpPr/>
          <p:nvPr/>
        </p:nvGrpSpPr>
        <p:grpSpPr>
          <a:xfrm>
            <a:off x="7974679" y="2297783"/>
            <a:ext cx="339253" cy="318042"/>
            <a:chOff x="5049725" y="2635825"/>
            <a:chExt cx="481825" cy="451700"/>
          </a:xfrm>
        </p:grpSpPr>
        <p:sp>
          <p:nvSpPr>
            <p:cNvPr id="5778" name="Google Shape;5778;p8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8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8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1" name="Google Shape;5781;p80"/>
          <p:cNvGrpSpPr/>
          <p:nvPr/>
        </p:nvGrpSpPr>
        <p:grpSpPr>
          <a:xfrm>
            <a:off x="2375386" y="3952243"/>
            <a:ext cx="338566" cy="338373"/>
            <a:chOff x="5643000" y="2621375"/>
            <a:chExt cx="480850" cy="480575"/>
          </a:xfrm>
        </p:grpSpPr>
        <p:sp>
          <p:nvSpPr>
            <p:cNvPr id="5782" name="Google Shape;5782;p8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8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8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8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8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8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8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9" name="Google Shape;5789;p80"/>
          <p:cNvGrpSpPr/>
          <p:nvPr/>
        </p:nvGrpSpPr>
        <p:grpSpPr>
          <a:xfrm>
            <a:off x="4192782" y="3951803"/>
            <a:ext cx="339359" cy="339253"/>
            <a:chOff x="6235250" y="2620775"/>
            <a:chExt cx="481975" cy="481825"/>
          </a:xfrm>
        </p:grpSpPr>
        <p:sp>
          <p:nvSpPr>
            <p:cNvPr id="5790" name="Google Shape;5790;p8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8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8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8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8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5" name="Google Shape;5795;p8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6" name="Google Shape;5796;p80"/>
          <p:cNvGrpSpPr/>
          <p:nvPr/>
        </p:nvGrpSpPr>
        <p:grpSpPr>
          <a:xfrm>
            <a:off x="5472652" y="2711317"/>
            <a:ext cx="341101" cy="339253"/>
            <a:chOff x="1535000" y="3223325"/>
            <a:chExt cx="484450" cy="481825"/>
          </a:xfrm>
        </p:grpSpPr>
        <p:sp>
          <p:nvSpPr>
            <p:cNvPr id="5797" name="Google Shape;5797;p8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8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8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0" name="Google Shape;5800;p80"/>
          <p:cNvGrpSpPr/>
          <p:nvPr/>
        </p:nvGrpSpPr>
        <p:grpSpPr>
          <a:xfrm>
            <a:off x="5880219" y="2746618"/>
            <a:ext cx="339253" cy="268649"/>
            <a:chOff x="2085525" y="3263750"/>
            <a:chExt cx="481825" cy="381550"/>
          </a:xfrm>
        </p:grpSpPr>
        <p:sp>
          <p:nvSpPr>
            <p:cNvPr id="5801" name="Google Shape;5801;p8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8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03" name="Google Shape;5803;p8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04" name="Google Shape;5804;p80"/>
          <p:cNvGrpSpPr/>
          <p:nvPr/>
        </p:nvGrpSpPr>
        <p:grpSpPr>
          <a:xfrm>
            <a:off x="6711982" y="2711308"/>
            <a:ext cx="340204" cy="339271"/>
            <a:chOff x="3270450" y="3213625"/>
            <a:chExt cx="483175" cy="481850"/>
          </a:xfrm>
        </p:grpSpPr>
        <p:sp>
          <p:nvSpPr>
            <p:cNvPr id="5805" name="Google Shape;5805;p8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8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7" name="Google Shape;5807;p80"/>
          <p:cNvGrpSpPr/>
          <p:nvPr/>
        </p:nvGrpSpPr>
        <p:grpSpPr>
          <a:xfrm>
            <a:off x="7211250" y="2711317"/>
            <a:ext cx="168931" cy="339253"/>
            <a:chOff x="3984950" y="3213600"/>
            <a:chExt cx="239925" cy="481825"/>
          </a:xfrm>
        </p:grpSpPr>
        <p:sp>
          <p:nvSpPr>
            <p:cNvPr id="5808" name="Google Shape;5808;p8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8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10" name="Google Shape;5810;p8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8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12" name="Google Shape;5812;p80"/>
          <p:cNvGrpSpPr/>
          <p:nvPr/>
        </p:nvGrpSpPr>
        <p:grpSpPr>
          <a:xfrm>
            <a:off x="1874281" y="3981487"/>
            <a:ext cx="355218" cy="279880"/>
            <a:chOff x="5629975" y="3255775"/>
            <a:chExt cx="504500" cy="397500"/>
          </a:xfrm>
        </p:grpSpPr>
        <p:sp>
          <p:nvSpPr>
            <p:cNvPr id="5813" name="Google Shape;5813;p8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8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8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8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8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8" name="Google Shape;5818;p80"/>
          <p:cNvGrpSpPr/>
          <p:nvPr/>
        </p:nvGrpSpPr>
        <p:grpSpPr>
          <a:xfrm>
            <a:off x="3755839" y="3981593"/>
            <a:ext cx="340256" cy="279669"/>
            <a:chOff x="6234950" y="3255925"/>
            <a:chExt cx="483250" cy="397200"/>
          </a:xfrm>
        </p:grpSpPr>
        <p:sp>
          <p:nvSpPr>
            <p:cNvPr id="5819" name="Google Shape;5819;p8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8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8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8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8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5" name="Google Shape;5825;p80"/>
          <p:cNvGrpSpPr/>
          <p:nvPr/>
        </p:nvGrpSpPr>
        <p:grpSpPr>
          <a:xfrm>
            <a:off x="5051107" y="3125970"/>
            <a:ext cx="318042" cy="339253"/>
            <a:chOff x="914900" y="3806450"/>
            <a:chExt cx="451700" cy="481825"/>
          </a:xfrm>
        </p:grpSpPr>
        <p:sp>
          <p:nvSpPr>
            <p:cNvPr id="5826" name="Google Shape;5826;p8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8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8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8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8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1" name="Google Shape;5831;p80"/>
          <p:cNvGrpSpPr/>
          <p:nvPr/>
        </p:nvGrpSpPr>
        <p:grpSpPr>
          <a:xfrm>
            <a:off x="5470028" y="3125785"/>
            <a:ext cx="346347" cy="339623"/>
            <a:chOff x="1490050" y="3805975"/>
            <a:chExt cx="491900" cy="482350"/>
          </a:xfrm>
        </p:grpSpPr>
        <p:sp>
          <p:nvSpPr>
            <p:cNvPr id="5832" name="Google Shape;5832;p8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8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8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8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6" name="Google Shape;5836;p80"/>
          <p:cNvGrpSpPr/>
          <p:nvPr/>
        </p:nvGrpSpPr>
        <p:grpSpPr>
          <a:xfrm>
            <a:off x="5893896" y="3125970"/>
            <a:ext cx="311899" cy="339253"/>
            <a:chOff x="2104275" y="3806450"/>
            <a:chExt cx="442975" cy="481825"/>
          </a:xfrm>
        </p:grpSpPr>
        <p:sp>
          <p:nvSpPr>
            <p:cNvPr id="5837" name="Google Shape;5837;p8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8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80"/>
          <p:cNvGrpSpPr/>
          <p:nvPr/>
        </p:nvGrpSpPr>
        <p:grpSpPr>
          <a:xfrm>
            <a:off x="6317413" y="3125970"/>
            <a:ext cx="293416" cy="339253"/>
            <a:chOff x="2710875" y="3806450"/>
            <a:chExt cx="416725" cy="481825"/>
          </a:xfrm>
        </p:grpSpPr>
        <p:sp>
          <p:nvSpPr>
            <p:cNvPr id="5840" name="Google Shape;5840;p8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8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2" name="Google Shape;5842;p80"/>
          <p:cNvGrpSpPr/>
          <p:nvPr/>
        </p:nvGrpSpPr>
        <p:grpSpPr>
          <a:xfrm>
            <a:off x="6712457" y="3166412"/>
            <a:ext cx="339253" cy="258369"/>
            <a:chOff x="3271200" y="3863875"/>
            <a:chExt cx="481825" cy="366950"/>
          </a:xfrm>
        </p:grpSpPr>
        <p:sp>
          <p:nvSpPr>
            <p:cNvPr id="5843" name="Google Shape;5843;p8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8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5" name="Google Shape;5845;p80"/>
          <p:cNvGrpSpPr/>
          <p:nvPr/>
        </p:nvGrpSpPr>
        <p:grpSpPr>
          <a:xfrm>
            <a:off x="7147952" y="3126199"/>
            <a:ext cx="295528" cy="338795"/>
            <a:chOff x="3895050" y="3806775"/>
            <a:chExt cx="419725" cy="481175"/>
          </a:xfrm>
        </p:grpSpPr>
        <p:sp>
          <p:nvSpPr>
            <p:cNvPr id="5846" name="Google Shape;5846;p8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8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8" name="Google Shape;5848;p80"/>
          <p:cNvGrpSpPr/>
          <p:nvPr/>
        </p:nvGrpSpPr>
        <p:grpSpPr>
          <a:xfrm>
            <a:off x="7551234" y="3125979"/>
            <a:ext cx="336296" cy="339235"/>
            <a:chOff x="4464775" y="3806475"/>
            <a:chExt cx="477625" cy="481800"/>
          </a:xfrm>
        </p:grpSpPr>
        <p:sp>
          <p:nvSpPr>
            <p:cNvPr id="5849" name="Google Shape;5849;p8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8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8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8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8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8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80"/>
          <p:cNvGrpSpPr/>
          <p:nvPr/>
        </p:nvGrpSpPr>
        <p:grpSpPr>
          <a:xfrm>
            <a:off x="7974679" y="3125970"/>
            <a:ext cx="339253" cy="339253"/>
            <a:chOff x="5049725" y="3806450"/>
            <a:chExt cx="481825" cy="481825"/>
          </a:xfrm>
        </p:grpSpPr>
        <p:sp>
          <p:nvSpPr>
            <p:cNvPr id="5856" name="Google Shape;5856;p8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8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8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9" name="Google Shape;5859;p80"/>
          <p:cNvGrpSpPr/>
          <p:nvPr/>
        </p:nvGrpSpPr>
        <p:grpSpPr>
          <a:xfrm>
            <a:off x="1461983" y="3951798"/>
            <a:ext cx="339253" cy="339253"/>
            <a:chOff x="5651375" y="3806450"/>
            <a:chExt cx="481825" cy="481825"/>
          </a:xfrm>
        </p:grpSpPr>
        <p:sp>
          <p:nvSpPr>
            <p:cNvPr id="5860" name="Google Shape;5860;p8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8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8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8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4" name="Google Shape;5864;p80"/>
          <p:cNvGrpSpPr/>
          <p:nvPr/>
        </p:nvGrpSpPr>
        <p:grpSpPr>
          <a:xfrm>
            <a:off x="3360663" y="3953787"/>
            <a:ext cx="298503" cy="335275"/>
            <a:chOff x="6264300" y="3809300"/>
            <a:chExt cx="423950" cy="476175"/>
          </a:xfrm>
        </p:grpSpPr>
        <p:sp>
          <p:nvSpPr>
            <p:cNvPr id="5865" name="Google Shape;5865;p8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8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8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8" name="Google Shape;5868;p80"/>
          <p:cNvGrpSpPr/>
          <p:nvPr/>
        </p:nvGrpSpPr>
        <p:grpSpPr>
          <a:xfrm>
            <a:off x="5039841" y="3538881"/>
            <a:ext cx="340573" cy="339271"/>
            <a:chOff x="898875" y="4399275"/>
            <a:chExt cx="483700" cy="481850"/>
          </a:xfrm>
        </p:grpSpPr>
        <p:sp>
          <p:nvSpPr>
            <p:cNvPr id="5869" name="Google Shape;5869;p8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8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8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8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8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8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8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8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7" name="Google Shape;5877;p80"/>
          <p:cNvGrpSpPr/>
          <p:nvPr/>
        </p:nvGrpSpPr>
        <p:grpSpPr>
          <a:xfrm>
            <a:off x="5473575" y="3554133"/>
            <a:ext cx="339253" cy="308765"/>
            <a:chOff x="1492675" y="4420975"/>
            <a:chExt cx="481825" cy="438525"/>
          </a:xfrm>
        </p:grpSpPr>
        <p:sp>
          <p:nvSpPr>
            <p:cNvPr id="5878" name="Google Shape;5878;p8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8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8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8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8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3" name="Google Shape;5883;p80"/>
          <p:cNvGrpSpPr/>
          <p:nvPr/>
        </p:nvGrpSpPr>
        <p:grpSpPr>
          <a:xfrm>
            <a:off x="5878556" y="3539558"/>
            <a:ext cx="342580" cy="337915"/>
            <a:chOff x="2084100" y="4400250"/>
            <a:chExt cx="486550" cy="479925"/>
          </a:xfrm>
        </p:grpSpPr>
        <p:sp>
          <p:nvSpPr>
            <p:cNvPr id="5884" name="Google Shape;5884;p8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8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8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8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8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8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0" name="Google Shape;5890;p80"/>
          <p:cNvGrpSpPr/>
          <p:nvPr/>
        </p:nvGrpSpPr>
        <p:grpSpPr>
          <a:xfrm>
            <a:off x="6315036" y="3538907"/>
            <a:ext cx="298169" cy="339218"/>
            <a:chOff x="2707950" y="4399325"/>
            <a:chExt cx="423475" cy="481775"/>
          </a:xfrm>
        </p:grpSpPr>
        <p:sp>
          <p:nvSpPr>
            <p:cNvPr id="5891" name="Google Shape;5891;p8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8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8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8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8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8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8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8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8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8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8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8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3" name="Google Shape;5903;p80"/>
          <p:cNvGrpSpPr/>
          <p:nvPr/>
        </p:nvGrpSpPr>
        <p:grpSpPr>
          <a:xfrm>
            <a:off x="6744555" y="3538881"/>
            <a:ext cx="275057" cy="339271"/>
            <a:chOff x="3330525" y="4399275"/>
            <a:chExt cx="390650" cy="481850"/>
          </a:xfrm>
        </p:grpSpPr>
        <p:sp>
          <p:nvSpPr>
            <p:cNvPr id="5904" name="Google Shape;5904;p8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8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8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8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8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8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8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80"/>
          <p:cNvGrpSpPr/>
          <p:nvPr/>
        </p:nvGrpSpPr>
        <p:grpSpPr>
          <a:xfrm>
            <a:off x="7169084" y="3538890"/>
            <a:ext cx="253265" cy="339253"/>
            <a:chOff x="3938800" y="4399275"/>
            <a:chExt cx="359700" cy="481825"/>
          </a:xfrm>
        </p:grpSpPr>
        <p:sp>
          <p:nvSpPr>
            <p:cNvPr id="5912" name="Google Shape;5912;p8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8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8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8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8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7" name="Google Shape;5917;p80"/>
          <p:cNvGrpSpPr/>
          <p:nvPr/>
        </p:nvGrpSpPr>
        <p:grpSpPr>
          <a:xfrm>
            <a:off x="7639862" y="3538890"/>
            <a:ext cx="159039" cy="339253"/>
            <a:chOff x="4584850" y="4399275"/>
            <a:chExt cx="225875" cy="481825"/>
          </a:xfrm>
        </p:grpSpPr>
        <p:sp>
          <p:nvSpPr>
            <p:cNvPr id="5918" name="Google Shape;5918;p8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8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0" name="Google Shape;5920;p8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1" name="Google Shape;5921;p80"/>
          <p:cNvGrpSpPr/>
          <p:nvPr/>
        </p:nvGrpSpPr>
        <p:grpSpPr>
          <a:xfrm>
            <a:off x="1049680" y="3951795"/>
            <a:ext cx="339253" cy="339253"/>
            <a:chOff x="5642550" y="4399275"/>
            <a:chExt cx="481825" cy="481825"/>
          </a:xfrm>
        </p:grpSpPr>
        <p:sp>
          <p:nvSpPr>
            <p:cNvPr id="5922" name="Google Shape;5922;p8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8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4" name="Google Shape;5924;p80"/>
          <p:cNvGrpSpPr/>
          <p:nvPr/>
        </p:nvGrpSpPr>
        <p:grpSpPr>
          <a:xfrm>
            <a:off x="2859815" y="3963703"/>
            <a:ext cx="363316" cy="315437"/>
            <a:chOff x="6218300" y="4416175"/>
            <a:chExt cx="516000" cy="448000"/>
          </a:xfrm>
        </p:grpSpPr>
        <p:sp>
          <p:nvSpPr>
            <p:cNvPr id="5925" name="Google Shape;5925;p8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8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8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8" name="Google Shape;5928;p80"/>
          <p:cNvGrpSpPr/>
          <p:nvPr/>
        </p:nvGrpSpPr>
        <p:grpSpPr>
          <a:xfrm>
            <a:off x="5918879" y="3951792"/>
            <a:ext cx="339253" cy="339253"/>
            <a:chOff x="899850" y="4992125"/>
            <a:chExt cx="481825" cy="481825"/>
          </a:xfrm>
        </p:grpSpPr>
        <p:sp>
          <p:nvSpPr>
            <p:cNvPr id="5929" name="Google Shape;5929;p8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8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8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2" name="Google Shape;5932;p80"/>
          <p:cNvGrpSpPr/>
          <p:nvPr/>
        </p:nvGrpSpPr>
        <p:grpSpPr>
          <a:xfrm>
            <a:off x="5461708" y="3951792"/>
            <a:ext cx="339253" cy="339253"/>
            <a:chOff x="1492675" y="4992125"/>
            <a:chExt cx="481825" cy="481825"/>
          </a:xfrm>
        </p:grpSpPr>
        <p:sp>
          <p:nvSpPr>
            <p:cNvPr id="5933" name="Google Shape;5933;p8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8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5" name="Google Shape;5935;p80"/>
          <p:cNvGrpSpPr/>
          <p:nvPr/>
        </p:nvGrpSpPr>
        <p:grpSpPr>
          <a:xfrm>
            <a:off x="5004462" y="3951792"/>
            <a:ext cx="339253" cy="339253"/>
            <a:chOff x="2085525" y="4992125"/>
            <a:chExt cx="481825" cy="481825"/>
          </a:xfrm>
        </p:grpSpPr>
        <p:sp>
          <p:nvSpPr>
            <p:cNvPr id="5936" name="Google Shape;5936;p8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8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80"/>
          <p:cNvGrpSpPr/>
          <p:nvPr/>
        </p:nvGrpSpPr>
        <p:grpSpPr>
          <a:xfrm>
            <a:off x="6833221" y="3951792"/>
            <a:ext cx="339253" cy="339253"/>
            <a:chOff x="2678350" y="4992125"/>
            <a:chExt cx="481825" cy="481825"/>
          </a:xfrm>
        </p:grpSpPr>
        <p:sp>
          <p:nvSpPr>
            <p:cNvPr id="5939" name="Google Shape;5939;p8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8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8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2" name="Google Shape;5942;p80"/>
          <p:cNvGrpSpPr/>
          <p:nvPr/>
        </p:nvGrpSpPr>
        <p:grpSpPr>
          <a:xfrm>
            <a:off x="4628816" y="3951792"/>
            <a:ext cx="339253" cy="339253"/>
            <a:chOff x="3271200" y="4992125"/>
            <a:chExt cx="481825" cy="481825"/>
          </a:xfrm>
        </p:grpSpPr>
        <p:sp>
          <p:nvSpPr>
            <p:cNvPr id="5943" name="Google Shape;5943;p8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8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8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6" name="Google Shape;5946;p80"/>
          <p:cNvGrpSpPr/>
          <p:nvPr/>
        </p:nvGrpSpPr>
        <p:grpSpPr>
          <a:xfrm>
            <a:off x="7290263" y="3952822"/>
            <a:ext cx="339411" cy="337193"/>
            <a:chOff x="3863900" y="4993625"/>
            <a:chExt cx="482050" cy="478900"/>
          </a:xfrm>
        </p:grpSpPr>
        <p:sp>
          <p:nvSpPr>
            <p:cNvPr id="5947" name="Google Shape;5947;p8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8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8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8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1" name="Google Shape;5951;p80"/>
          <p:cNvGrpSpPr/>
          <p:nvPr/>
        </p:nvGrpSpPr>
        <p:grpSpPr>
          <a:xfrm>
            <a:off x="7747437" y="3952822"/>
            <a:ext cx="339411" cy="337193"/>
            <a:chOff x="4456725" y="4993625"/>
            <a:chExt cx="482050" cy="478900"/>
          </a:xfrm>
        </p:grpSpPr>
        <p:sp>
          <p:nvSpPr>
            <p:cNvPr id="5952" name="Google Shape;5952;p8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8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8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8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6" name="Google Shape;5956;p80"/>
          <p:cNvGrpSpPr/>
          <p:nvPr/>
        </p:nvGrpSpPr>
        <p:grpSpPr>
          <a:xfrm>
            <a:off x="6376030" y="3952813"/>
            <a:ext cx="339411" cy="337211"/>
            <a:chOff x="5049575" y="4993600"/>
            <a:chExt cx="482050" cy="478925"/>
          </a:xfrm>
        </p:grpSpPr>
        <p:sp>
          <p:nvSpPr>
            <p:cNvPr id="5957" name="Google Shape;5957;p8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8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8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8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4" name="Shape 5964"/>
        <p:cNvGrpSpPr/>
        <p:nvPr/>
      </p:nvGrpSpPr>
      <p:grpSpPr>
        <a:xfrm>
          <a:off x="0" y="0"/>
          <a:ext cx="0" cy="0"/>
          <a:chOff x="0" y="0"/>
          <a:chExt cx="0" cy="0"/>
        </a:xfrm>
      </p:grpSpPr>
      <p:sp>
        <p:nvSpPr>
          <p:cNvPr id="5965" name="Google Shape;5965;p81"/>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66" name="Google Shape;5966;p81"/>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967" name="Google Shape;5967;p81"/>
          <p:cNvGrpSpPr/>
          <p:nvPr/>
        </p:nvGrpSpPr>
        <p:grpSpPr>
          <a:xfrm>
            <a:off x="876361" y="1533504"/>
            <a:ext cx="322099" cy="370529"/>
            <a:chOff x="-42971725" y="3217825"/>
            <a:chExt cx="275675" cy="317125"/>
          </a:xfrm>
        </p:grpSpPr>
        <p:sp>
          <p:nvSpPr>
            <p:cNvPr id="5968" name="Google Shape;5968;p8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81"/>
          <p:cNvGrpSpPr/>
          <p:nvPr/>
        </p:nvGrpSpPr>
        <p:grpSpPr>
          <a:xfrm>
            <a:off x="848276" y="2002160"/>
            <a:ext cx="378270" cy="337551"/>
            <a:chOff x="-42996150" y="3612600"/>
            <a:chExt cx="323750" cy="288900"/>
          </a:xfrm>
        </p:grpSpPr>
        <p:sp>
          <p:nvSpPr>
            <p:cNvPr id="5972" name="Google Shape;5972;p8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1"/>
          <p:cNvGrpSpPr/>
          <p:nvPr/>
        </p:nvGrpSpPr>
        <p:grpSpPr>
          <a:xfrm>
            <a:off x="851036" y="2411530"/>
            <a:ext cx="372749" cy="370909"/>
            <a:chOff x="-42994575" y="3950300"/>
            <a:chExt cx="319025" cy="317450"/>
          </a:xfrm>
        </p:grpSpPr>
        <p:sp>
          <p:nvSpPr>
            <p:cNvPr id="5976" name="Google Shape;5976;p8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81"/>
          <p:cNvGrpSpPr/>
          <p:nvPr/>
        </p:nvGrpSpPr>
        <p:grpSpPr>
          <a:xfrm>
            <a:off x="3004431" y="1558362"/>
            <a:ext cx="371785" cy="370879"/>
            <a:chOff x="-41111350" y="3239100"/>
            <a:chExt cx="318200" cy="317425"/>
          </a:xfrm>
        </p:grpSpPr>
        <p:sp>
          <p:nvSpPr>
            <p:cNvPr id="5980" name="Google Shape;5980;p8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81"/>
          <p:cNvGrpSpPr/>
          <p:nvPr/>
        </p:nvGrpSpPr>
        <p:grpSpPr>
          <a:xfrm>
            <a:off x="3000751" y="1993894"/>
            <a:ext cx="379146" cy="370967"/>
            <a:chOff x="-41117650" y="3605525"/>
            <a:chExt cx="324500" cy="317500"/>
          </a:xfrm>
        </p:grpSpPr>
        <p:sp>
          <p:nvSpPr>
            <p:cNvPr id="5985" name="Google Shape;5985;p8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8" name="Google Shape;5988;p81"/>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9" name="Google Shape;5989;p81"/>
          <p:cNvGrpSpPr/>
          <p:nvPr/>
        </p:nvGrpSpPr>
        <p:grpSpPr>
          <a:xfrm>
            <a:off x="1827005" y="2885417"/>
            <a:ext cx="216271" cy="371814"/>
            <a:chOff x="-39205300" y="3220175"/>
            <a:chExt cx="185100" cy="318225"/>
          </a:xfrm>
        </p:grpSpPr>
        <p:sp>
          <p:nvSpPr>
            <p:cNvPr id="5990" name="Google Shape;5990;p8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81"/>
          <p:cNvGrpSpPr/>
          <p:nvPr/>
        </p:nvGrpSpPr>
        <p:grpSpPr>
          <a:xfrm>
            <a:off x="1792533" y="3345488"/>
            <a:ext cx="300016" cy="369273"/>
            <a:chOff x="-39248625" y="3588600"/>
            <a:chExt cx="256775" cy="316050"/>
          </a:xfrm>
        </p:grpSpPr>
        <p:sp>
          <p:nvSpPr>
            <p:cNvPr id="5993" name="Google Shape;5993;p8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5" name="Google Shape;5995;p81"/>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1"/>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7" name="Google Shape;5997;p81"/>
          <p:cNvGrpSpPr/>
          <p:nvPr/>
        </p:nvGrpSpPr>
        <p:grpSpPr>
          <a:xfrm>
            <a:off x="1243246" y="1533504"/>
            <a:ext cx="429504" cy="370879"/>
            <a:chOff x="-42651700" y="3217825"/>
            <a:chExt cx="367600" cy="317425"/>
          </a:xfrm>
        </p:grpSpPr>
        <p:sp>
          <p:nvSpPr>
            <p:cNvPr id="5998" name="Google Shape;5998;p8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81"/>
          <p:cNvGrpSpPr/>
          <p:nvPr/>
        </p:nvGrpSpPr>
        <p:grpSpPr>
          <a:xfrm>
            <a:off x="1278678" y="1973154"/>
            <a:ext cx="358640" cy="363226"/>
            <a:chOff x="-42617300" y="3587775"/>
            <a:chExt cx="306950" cy="310875"/>
          </a:xfrm>
        </p:grpSpPr>
        <p:sp>
          <p:nvSpPr>
            <p:cNvPr id="6003" name="Google Shape;6003;p8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5" name="Google Shape;6005;p81"/>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81"/>
          <p:cNvGrpSpPr/>
          <p:nvPr/>
        </p:nvGrpSpPr>
        <p:grpSpPr>
          <a:xfrm>
            <a:off x="3450506" y="1557895"/>
            <a:ext cx="376926" cy="370324"/>
            <a:chOff x="-40748275" y="3238700"/>
            <a:chExt cx="322600" cy="316950"/>
          </a:xfrm>
        </p:grpSpPr>
        <p:sp>
          <p:nvSpPr>
            <p:cNvPr id="6007" name="Google Shape;6007;p8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1"/>
          <p:cNvGrpSpPr/>
          <p:nvPr/>
        </p:nvGrpSpPr>
        <p:grpSpPr>
          <a:xfrm>
            <a:off x="3453062" y="2025879"/>
            <a:ext cx="371814" cy="338690"/>
            <a:chOff x="-40745125" y="3632900"/>
            <a:chExt cx="318225" cy="289875"/>
          </a:xfrm>
        </p:grpSpPr>
        <p:sp>
          <p:nvSpPr>
            <p:cNvPr id="6014" name="Google Shape;6014;p8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1"/>
          <p:cNvGrpSpPr/>
          <p:nvPr/>
        </p:nvGrpSpPr>
        <p:grpSpPr>
          <a:xfrm>
            <a:off x="3457209" y="2437089"/>
            <a:ext cx="363518" cy="370178"/>
            <a:chOff x="-40742750" y="3972175"/>
            <a:chExt cx="311125" cy="316825"/>
          </a:xfrm>
        </p:grpSpPr>
        <p:sp>
          <p:nvSpPr>
            <p:cNvPr id="6022" name="Google Shape;6022;p8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81"/>
          <p:cNvGrpSpPr/>
          <p:nvPr/>
        </p:nvGrpSpPr>
        <p:grpSpPr>
          <a:xfrm>
            <a:off x="2239871" y="2887257"/>
            <a:ext cx="266892" cy="369974"/>
            <a:chOff x="-38860325" y="3221750"/>
            <a:chExt cx="228425" cy="316650"/>
          </a:xfrm>
        </p:grpSpPr>
        <p:sp>
          <p:nvSpPr>
            <p:cNvPr id="6025" name="Google Shape;6025;p8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81"/>
          <p:cNvGrpSpPr/>
          <p:nvPr/>
        </p:nvGrpSpPr>
        <p:grpSpPr>
          <a:xfrm>
            <a:off x="2190678" y="3349314"/>
            <a:ext cx="380081" cy="367111"/>
            <a:chOff x="-38905225" y="3591875"/>
            <a:chExt cx="325300" cy="314200"/>
          </a:xfrm>
        </p:grpSpPr>
        <p:sp>
          <p:nvSpPr>
            <p:cNvPr id="6030" name="Google Shape;6030;p8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3" name="Google Shape;6033;p81"/>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4" name="Google Shape;6034;p81"/>
          <p:cNvGrpSpPr/>
          <p:nvPr/>
        </p:nvGrpSpPr>
        <p:grpSpPr>
          <a:xfrm>
            <a:off x="3997427" y="3334394"/>
            <a:ext cx="290815" cy="369740"/>
            <a:chOff x="-37370925" y="3579105"/>
            <a:chExt cx="248900" cy="316450"/>
          </a:xfrm>
        </p:grpSpPr>
        <p:sp>
          <p:nvSpPr>
            <p:cNvPr id="6035" name="Google Shape;6035;p8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7" name="Google Shape;6037;p81"/>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1"/>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9" name="Google Shape;6039;p81"/>
          <p:cNvGrpSpPr/>
          <p:nvPr/>
        </p:nvGrpSpPr>
        <p:grpSpPr>
          <a:xfrm>
            <a:off x="1690803" y="2412465"/>
            <a:ext cx="371814" cy="369974"/>
            <a:chOff x="-42259725" y="3951100"/>
            <a:chExt cx="318225" cy="316650"/>
          </a:xfrm>
        </p:grpSpPr>
        <p:sp>
          <p:nvSpPr>
            <p:cNvPr id="6040" name="Google Shape;6040;p8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1"/>
          <p:cNvGrpSpPr/>
          <p:nvPr/>
        </p:nvGrpSpPr>
        <p:grpSpPr>
          <a:xfrm>
            <a:off x="3889164" y="1591486"/>
            <a:ext cx="370879" cy="337755"/>
            <a:chOff x="-40378075" y="3267450"/>
            <a:chExt cx="317425" cy="289075"/>
          </a:xfrm>
        </p:grpSpPr>
        <p:sp>
          <p:nvSpPr>
            <p:cNvPr id="6043" name="Google Shape;6043;p8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1"/>
          <p:cNvGrpSpPr/>
          <p:nvPr/>
        </p:nvGrpSpPr>
        <p:grpSpPr>
          <a:xfrm>
            <a:off x="3892830" y="1992754"/>
            <a:ext cx="363548" cy="369974"/>
            <a:chOff x="-40372575" y="3604550"/>
            <a:chExt cx="311150" cy="316650"/>
          </a:xfrm>
        </p:grpSpPr>
        <p:sp>
          <p:nvSpPr>
            <p:cNvPr id="6048" name="Google Shape;6048;p8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1" name="Google Shape;6051;p81"/>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2" name="Google Shape;6052;p81"/>
          <p:cNvGrpSpPr/>
          <p:nvPr/>
        </p:nvGrpSpPr>
        <p:grpSpPr>
          <a:xfrm>
            <a:off x="2616780" y="2885417"/>
            <a:ext cx="399038" cy="372165"/>
            <a:chOff x="-38542250" y="3220175"/>
            <a:chExt cx="341525" cy="318525"/>
          </a:xfrm>
        </p:grpSpPr>
        <p:sp>
          <p:nvSpPr>
            <p:cNvPr id="6053" name="Google Shape;6053;p8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81"/>
          <p:cNvGrpSpPr/>
          <p:nvPr/>
        </p:nvGrpSpPr>
        <p:grpSpPr>
          <a:xfrm>
            <a:off x="2638712" y="3344787"/>
            <a:ext cx="369974" cy="369068"/>
            <a:chOff x="-38537400" y="3588000"/>
            <a:chExt cx="316650" cy="315875"/>
          </a:xfrm>
        </p:grpSpPr>
        <p:sp>
          <p:nvSpPr>
            <p:cNvPr id="6057" name="Google Shape;6057;p8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1"/>
          <p:cNvGrpSpPr/>
          <p:nvPr/>
        </p:nvGrpSpPr>
        <p:grpSpPr>
          <a:xfrm>
            <a:off x="2637792" y="3802316"/>
            <a:ext cx="371814" cy="369974"/>
            <a:chOff x="-38538975" y="3954250"/>
            <a:chExt cx="318225" cy="316650"/>
          </a:xfrm>
        </p:grpSpPr>
        <p:sp>
          <p:nvSpPr>
            <p:cNvPr id="6062" name="Google Shape;6062;p8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81"/>
          <p:cNvGrpSpPr/>
          <p:nvPr/>
        </p:nvGrpSpPr>
        <p:grpSpPr>
          <a:xfrm>
            <a:off x="3955104" y="3797243"/>
            <a:ext cx="375465" cy="371814"/>
            <a:chOff x="-37385100" y="3949908"/>
            <a:chExt cx="321350" cy="318225"/>
          </a:xfrm>
        </p:grpSpPr>
        <p:sp>
          <p:nvSpPr>
            <p:cNvPr id="6065" name="Google Shape;6065;p8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81"/>
          <p:cNvGrpSpPr/>
          <p:nvPr/>
        </p:nvGrpSpPr>
        <p:grpSpPr>
          <a:xfrm>
            <a:off x="2130763" y="1532803"/>
            <a:ext cx="370909" cy="370675"/>
            <a:chOff x="-41895050" y="3217225"/>
            <a:chExt cx="317450" cy="317250"/>
          </a:xfrm>
        </p:grpSpPr>
        <p:sp>
          <p:nvSpPr>
            <p:cNvPr id="6068" name="Google Shape;6068;p8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81"/>
          <p:cNvGrpSpPr/>
          <p:nvPr/>
        </p:nvGrpSpPr>
        <p:grpSpPr>
          <a:xfrm>
            <a:off x="2130310" y="1969737"/>
            <a:ext cx="371814" cy="369974"/>
            <a:chOff x="-41893475" y="3584850"/>
            <a:chExt cx="318225" cy="316650"/>
          </a:xfrm>
        </p:grpSpPr>
        <p:sp>
          <p:nvSpPr>
            <p:cNvPr id="6074" name="Google Shape;6074;p8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8" name="Google Shape;6078;p81"/>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1"/>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0" name="Google Shape;6080;p81"/>
          <p:cNvGrpSpPr/>
          <p:nvPr/>
        </p:nvGrpSpPr>
        <p:grpSpPr>
          <a:xfrm>
            <a:off x="900338" y="3365029"/>
            <a:ext cx="337522" cy="370909"/>
            <a:chOff x="-39998250" y="3605325"/>
            <a:chExt cx="288875" cy="317450"/>
          </a:xfrm>
        </p:grpSpPr>
        <p:sp>
          <p:nvSpPr>
            <p:cNvPr id="6081" name="Google Shape;6081;p8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81"/>
          <p:cNvGrpSpPr/>
          <p:nvPr/>
        </p:nvGrpSpPr>
        <p:grpSpPr>
          <a:xfrm>
            <a:off x="884112" y="3823493"/>
            <a:ext cx="369974" cy="369945"/>
            <a:chOff x="-40011050" y="3972375"/>
            <a:chExt cx="316650" cy="316625"/>
          </a:xfrm>
        </p:grpSpPr>
        <p:sp>
          <p:nvSpPr>
            <p:cNvPr id="6084" name="Google Shape;6084;p8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81"/>
          <p:cNvGrpSpPr/>
          <p:nvPr/>
        </p:nvGrpSpPr>
        <p:grpSpPr>
          <a:xfrm>
            <a:off x="3116043" y="2888192"/>
            <a:ext cx="266921" cy="369039"/>
            <a:chOff x="-38129425" y="3222550"/>
            <a:chExt cx="228450" cy="315850"/>
          </a:xfrm>
        </p:grpSpPr>
        <p:sp>
          <p:nvSpPr>
            <p:cNvPr id="6087" name="Google Shape;6087;p8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81"/>
          <p:cNvGrpSpPr/>
          <p:nvPr/>
        </p:nvGrpSpPr>
        <p:grpSpPr>
          <a:xfrm>
            <a:off x="3071012" y="3344787"/>
            <a:ext cx="371785" cy="369974"/>
            <a:chOff x="-38172725" y="3588000"/>
            <a:chExt cx="318200" cy="316650"/>
          </a:xfrm>
        </p:grpSpPr>
        <p:sp>
          <p:nvSpPr>
            <p:cNvPr id="6090" name="Google Shape;6090;p8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81"/>
          <p:cNvGrpSpPr/>
          <p:nvPr/>
        </p:nvGrpSpPr>
        <p:grpSpPr>
          <a:xfrm>
            <a:off x="3146914" y="3803222"/>
            <a:ext cx="219981" cy="369974"/>
            <a:chOff x="-38109725" y="3955025"/>
            <a:chExt cx="188275" cy="316650"/>
          </a:xfrm>
        </p:grpSpPr>
        <p:sp>
          <p:nvSpPr>
            <p:cNvPr id="6099" name="Google Shape;6099;p8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1" name="Google Shape;6101;p81"/>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2" name="Google Shape;6102;p81"/>
          <p:cNvGrpSpPr/>
          <p:nvPr/>
        </p:nvGrpSpPr>
        <p:grpSpPr>
          <a:xfrm>
            <a:off x="2562313" y="1534643"/>
            <a:ext cx="373654" cy="369068"/>
            <a:chOff x="-41530375" y="3218800"/>
            <a:chExt cx="319800" cy="315875"/>
          </a:xfrm>
        </p:grpSpPr>
        <p:sp>
          <p:nvSpPr>
            <p:cNvPr id="6103" name="Google Shape;6103;p8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1"/>
          <p:cNvGrpSpPr/>
          <p:nvPr/>
        </p:nvGrpSpPr>
        <p:grpSpPr>
          <a:xfrm>
            <a:off x="2564607" y="2049801"/>
            <a:ext cx="369068" cy="289004"/>
            <a:chOff x="-41526450" y="3653375"/>
            <a:chExt cx="315875" cy="247350"/>
          </a:xfrm>
        </p:grpSpPr>
        <p:sp>
          <p:nvSpPr>
            <p:cNvPr id="6106" name="Google Shape;6106;p8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1"/>
          <p:cNvGrpSpPr/>
          <p:nvPr/>
        </p:nvGrpSpPr>
        <p:grpSpPr>
          <a:xfrm>
            <a:off x="2565994" y="2412465"/>
            <a:ext cx="366293" cy="369974"/>
            <a:chOff x="-41526450" y="3951100"/>
            <a:chExt cx="313500" cy="316650"/>
          </a:xfrm>
        </p:grpSpPr>
        <p:sp>
          <p:nvSpPr>
            <p:cNvPr id="6109" name="Google Shape;6109;p8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81"/>
          <p:cNvGrpSpPr/>
          <p:nvPr/>
        </p:nvGrpSpPr>
        <p:grpSpPr>
          <a:xfrm>
            <a:off x="1331249" y="2906594"/>
            <a:ext cx="339595" cy="371814"/>
            <a:chOff x="-39625900" y="3238300"/>
            <a:chExt cx="290650" cy="318225"/>
          </a:xfrm>
        </p:grpSpPr>
        <p:sp>
          <p:nvSpPr>
            <p:cNvPr id="6113" name="Google Shape;6113;p8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5" name="Google Shape;6115;p81"/>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6" name="Google Shape;6116;p81"/>
          <p:cNvGrpSpPr/>
          <p:nvPr/>
        </p:nvGrpSpPr>
        <p:grpSpPr>
          <a:xfrm>
            <a:off x="1325300" y="3823055"/>
            <a:ext cx="366293" cy="370441"/>
            <a:chOff x="-39647175" y="3972000"/>
            <a:chExt cx="313500" cy="317050"/>
          </a:xfrm>
        </p:grpSpPr>
        <p:sp>
          <p:nvSpPr>
            <p:cNvPr id="6117" name="Google Shape;6117;p8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81"/>
          <p:cNvGrpSpPr/>
          <p:nvPr/>
        </p:nvGrpSpPr>
        <p:grpSpPr>
          <a:xfrm>
            <a:off x="3494427" y="2887053"/>
            <a:ext cx="375495" cy="370879"/>
            <a:chOff x="-37808850" y="3221575"/>
            <a:chExt cx="321375" cy="317425"/>
          </a:xfrm>
        </p:grpSpPr>
        <p:sp>
          <p:nvSpPr>
            <p:cNvPr id="6121" name="Google Shape;6121;p8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81"/>
          <p:cNvGrpSpPr/>
          <p:nvPr/>
        </p:nvGrpSpPr>
        <p:grpSpPr>
          <a:xfrm>
            <a:off x="3503201" y="3409084"/>
            <a:ext cx="372749" cy="241158"/>
            <a:chOff x="-37806500" y="3643030"/>
            <a:chExt cx="319025" cy="206400"/>
          </a:xfrm>
        </p:grpSpPr>
        <p:sp>
          <p:nvSpPr>
            <p:cNvPr id="6124" name="Google Shape;6124;p8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81"/>
          <p:cNvGrpSpPr/>
          <p:nvPr/>
        </p:nvGrpSpPr>
        <p:grpSpPr>
          <a:xfrm>
            <a:off x="3505508" y="3801381"/>
            <a:ext cx="368134" cy="371814"/>
            <a:chOff x="-37804925" y="3953450"/>
            <a:chExt cx="315075" cy="318225"/>
          </a:xfrm>
        </p:grpSpPr>
        <p:sp>
          <p:nvSpPr>
            <p:cNvPr id="6127" name="Google Shape;6127;p8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0" name="Google Shape;6130;p81"/>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1" name="Google Shape;6131;p81"/>
          <p:cNvGrpSpPr/>
          <p:nvPr/>
        </p:nvGrpSpPr>
        <p:grpSpPr>
          <a:xfrm>
            <a:off x="4860977" y="1553988"/>
            <a:ext cx="355663" cy="308725"/>
            <a:chOff x="-28462125" y="3199700"/>
            <a:chExt cx="298550" cy="259150"/>
          </a:xfrm>
        </p:grpSpPr>
        <p:sp>
          <p:nvSpPr>
            <p:cNvPr id="6132" name="Google Shape;6132;p8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81"/>
          <p:cNvGrpSpPr/>
          <p:nvPr/>
        </p:nvGrpSpPr>
        <p:grpSpPr>
          <a:xfrm>
            <a:off x="4861930" y="1988678"/>
            <a:ext cx="353757" cy="352833"/>
            <a:chOff x="-28461325" y="3545475"/>
            <a:chExt cx="296950" cy="296175"/>
          </a:xfrm>
        </p:grpSpPr>
        <p:sp>
          <p:nvSpPr>
            <p:cNvPr id="6136" name="Google Shape;6136;p8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1"/>
          <p:cNvGrpSpPr/>
          <p:nvPr/>
        </p:nvGrpSpPr>
        <p:grpSpPr>
          <a:xfrm>
            <a:off x="4858162" y="2438722"/>
            <a:ext cx="361292" cy="352803"/>
            <a:chOff x="-28463700" y="3914875"/>
            <a:chExt cx="303275" cy="296150"/>
          </a:xfrm>
        </p:grpSpPr>
        <p:sp>
          <p:nvSpPr>
            <p:cNvPr id="6143" name="Google Shape;6143;p8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81"/>
          <p:cNvGrpSpPr/>
          <p:nvPr/>
        </p:nvGrpSpPr>
        <p:grpSpPr>
          <a:xfrm>
            <a:off x="7092947" y="1594805"/>
            <a:ext cx="351880" cy="227092"/>
            <a:chOff x="-26573400" y="3224125"/>
            <a:chExt cx="295375" cy="190625"/>
          </a:xfrm>
        </p:grpSpPr>
        <p:sp>
          <p:nvSpPr>
            <p:cNvPr id="6146" name="Google Shape;6146;p8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81"/>
          <p:cNvGrpSpPr/>
          <p:nvPr/>
        </p:nvGrpSpPr>
        <p:grpSpPr>
          <a:xfrm>
            <a:off x="7092947" y="1989140"/>
            <a:ext cx="351880" cy="351910"/>
            <a:chOff x="-26573400" y="3546250"/>
            <a:chExt cx="295375" cy="295400"/>
          </a:xfrm>
        </p:grpSpPr>
        <p:sp>
          <p:nvSpPr>
            <p:cNvPr id="6149" name="Google Shape;6149;p8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1"/>
          <p:cNvGrpSpPr/>
          <p:nvPr/>
        </p:nvGrpSpPr>
        <p:grpSpPr>
          <a:xfrm>
            <a:off x="7081228" y="2439049"/>
            <a:ext cx="375319" cy="352148"/>
            <a:chOff x="-26583625" y="3917025"/>
            <a:chExt cx="315050" cy="295600"/>
          </a:xfrm>
        </p:grpSpPr>
        <p:sp>
          <p:nvSpPr>
            <p:cNvPr id="6155" name="Google Shape;6155;p8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9" name="Google Shape;6159;p81"/>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0" name="Google Shape;6160;p81"/>
          <p:cNvGrpSpPr/>
          <p:nvPr/>
        </p:nvGrpSpPr>
        <p:grpSpPr>
          <a:xfrm>
            <a:off x="5779742" y="3398079"/>
            <a:ext cx="289039" cy="352833"/>
            <a:chOff x="-24694925" y="3518700"/>
            <a:chExt cx="242625" cy="296175"/>
          </a:xfrm>
        </p:grpSpPr>
        <p:sp>
          <p:nvSpPr>
            <p:cNvPr id="6161" name="Google Shape;6161;p8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81"/>
          <p:cNvGrpSpPr/>
          <p:nvPr/>
        </p:nvGrpSpPr>
        <p:grpSpPr>
          <a:xfrm>
            <a:off x="5779280" y="3848107"/>
            <a:ext cx="289962" cy="352833"/>
            <a:chOff x="-24709100" y="3888875"/>
            <a:chExt cx="243400" cy="296175"/>
          </a:xfrm>
        </p:grpSpPr>
        <p:sp>
          <p:nvSpPr>
            <p:cNvPr id="6166" name="Google Shape;6166;p8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81"/>
          <p:cNvGrpSpPr/>
          <p:nvPr/>
        </p:nvGrpSpPr>
        <p:grpSpPr>
          <a:xfrm>
            <a:off x="7979280" y="2920770"/>
            <a:ext cx="356556" cy="349557"/>
            <a:chOff x="-22863675" y="3131775"/>
            <a:chExt cx="299300" cy="293425"/>
          </a:xfrm>
        </p:grpSpPr>
        <p:sp>
          <p:nvSpPr>
            <p:cNvPr id="6170" name="Google Shape;6170;p8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1"/>
          <p:cNvGrpSpPr/>
          <p:nvPr/>
        </p:nvGrpSpPr>
        <p:grpSpPr>
          <a:xfrm>
            <a:off x="5322144" y="1531949"/>
            <a:ext cx="310602" cy="352803"/>
            <a:chOff x="-28069875" y="3175300"/>
            <a:chExt cx="260725" cy="296150"/>
          </a:xfrm>
        </p:grpSpPr>
        <p:sp>
          <p:nvSpPr>
            <p:cNvPr id="6174" name="Google Shape;6174;p8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3" name="Google Shape;6183;p81"/>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4" name="Google Shape;6184;p81"/>
          <p:cNvGrpSpPr/>
          <p:nvPr/>
        </p:nvGrpSpPr>
        <p:grpSpPr>
          <a:xfrm>
            <a:off x="5363423" y="2439183"/>
            <a:ext cx="228045" cy="351880"/>
            <a:chOff x="-28032075" y="3916450"/>
            <a:chExt cx="191425" cy="295375"/>
          </a:xfrm>
        </p:grpSpPr>
        <p:sp>
          <p:nvSpPr>
            <p:cNvPr id="6185" name="Google Shape;6185;p8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81"/>
          <p:cNvGrpSpPr/>
          <p:nvPr/>
        </p:nvGrpSpPr>
        <p:grpSpPr>
          <a:xfrm>
            <a:off x="7528769" y="1531934"/>
            <a:ext cx="352833" cy="352833"/>
            <a:chOff x="-26201650" y="3176075"/>
            <a:chExt cx="296175" cy="296175"/>
          </a:xfrm>
        </p:grpSpPr>
        <p:sp>
          <p:nvSpPr>
            <p:cNvPr id="6189" name="Google Shape;6189;p8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81"/>
          <p:cNvGrpSpPr/>
          <p:nvPr/>
        </p:nvGrpSpPr>
        <p:grpSpPr>
          <a:xfrm>
            <a:off x="7528293" y="1989155"/>
            <a:ext cx="353786" cy="351880"/>
            <a:chOff x="-26204800" y="3547050"/>
            <a:chExt cx="296975" cy="295375"/>
          </a:xfrm>
        </p:grpSpPr>
        <p:sp>
          <p:nvSpPr>
            <p:cNvPr id="6192" name="Google Shape;6192;p8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4" name="Google Shape;6194;p81"/>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5" name="Google Shape;6195;p81"/>
          <p:cNvGrpSpPr/>
          <p:nvPr/>
        </p:nvGrpSpPr>
        <p:grpSpPr>
          <a:xfrm>
            <a:off x="6199548" y="2919133"/>
            <a:ext cx="345328" cy="352833"/>
            <a:chOff x="-24353875" y="3147725"/>
            <a:chExt cx="289875" cy="296175"/>
          </a:xfrm>
        </p:grpSpPr>
        <p:sp>
          <p:nvSpPr>
            <p:cNvPr id="6196" name="Google Shape;6196;p8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81"/>
          <p:cNvGrpSpPr/>
          <p:nvPr/>
        </p:nvGrpSpPr>
        <p:grpSpPr>
          <a:xfrm>
            <a:off x="6207530" y="3398540"/>
            <a:ext cx="329365" cy="351910"/>
            <a:chOff x="-24344425" y="3519475"/>
            <a:chExt cx="276475" cy="295400"/>
          </a:xfrm>
        </p:grpSpPr>
        <p:sp>
          <p:nvSpPr>
            <p:cNvPr id="6199" name="Google Shape;6199;p8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81"/>
          <p:cNvGrpSpPr/>
          <p:nvPr/>
        </p:nvGrpSpPr>
        <p:grpSpPr>
          <a:xfrm>
            <a:off x="6197210" y="3850460"/>
            <a:ext cx="350004" cy="348128"/>
            <a:chOff x="-24353075" y="3891250"/>
            <a:chExt cx="293800" cy="292225"/>
          </a:xfrm>
        </p:grpSpPr>
        <p:sp>
          <p:nvSpPr>
            <p:cNvPr id="6202" name="Google Shape;6202;p8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1"/>
          <p:cNvGrpSpPr/>
          <p:nvPr/>
        </p:nvGrpSpPr>
        <p:grpSpPr>
          <a:xfrm>
            <a:off x="7980681" y="3398763"/>
            <a:ext cx="353757" cy="351463"/>
            <a:chOff x="-22845575" y="3504075"/>
            <a:chExt cx="296950" cy="295025"/>
          </a:xfrm>
        </p:grpSpPr>
        <p:sp>
          <p:nvSpPr>
            <p:cNvPr id="6205" name="Google Shape;6205;p8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81"/>
          <p:cNvGrpSpPr/>
          <p:nvPr/>
        </p:nvGrpSpPr>
        <p:grpSpPr>
          <a:xfrm>
            <a:off x="5773862" y="1532411"/>
            <a:ext cx="299344" cy="351880"/>
            <a:chOff x="-27691025" y="3175300"/>
            <a:chExt cx="251275" cy="295375"/>
          </a:xfrm>
        </p:grpSpPr>
        <p:sp>
          <p:nvSpPr>
            <p:cNvPr id="6208" name="Google Shape;6208;p8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81"/>
          <p:cNvGrpSpPr/>
          <p:nvPr/>
        </p:nvGrpSpPr>
        <p:grpSpPr>
          <a:xfrm>
            <a:off x="5746179" y="2051087"/>
            <a:ext cx="354710" cy="228015"/>
            <a:chOff x="-27721750" y="3598250"/>
            <a:chExt cx="297750" cy="191400"/>
          </a:xfrm>
        </p:grpSpPr>
        <p:sp>
          <p:nvSpPr>
            <p:cNvPr id="6213" name="Google Shape;6213;p8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1"/>
          <p:cNvGrpSpPr/>
          <p:nvPr/>
        </p:nvGrpSpPr>
        <p:grpSpPr>
          <a:xfrm>
            <a:off x="5747579" y="2444633"/>
            <a:ext cx="351910" cy="340980"/>
            <a:chOff x="-27719400" y="3925600"/>
            <a:chExt cx="295400" cy="286225"/>
          </a:xfrm>
        </p:grpSpPr>
        <p:sp>
          <p:nvSpPr>
            <p:cNvPr id="6216" name="Google Shape;6216;p8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81"/>
          <p:cNvGrpSpPr/>
          <p:nvPr/>
        </p:nvGrpSpPr>
        <p:grpSpPr>
          <a:xfrm>
            <a:off x="7968851" y="1531473"/>
            <a:ext cx="353757" cy="353757"/>
            <a:chOff x="-25834600" y="3176875"/>
            <a:chExt cx="296950" cy="296950"/>
          </a:xfrm>
        </p:grpSpPr>
        <p:sp>
          <p:nvSpPr>
            <p:cNvPr id="6219" name="Google Shape;6219;p8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81"/>
          <p:cNvGrpSpPr/>
          <p:nvPr/>
        </p:nvGrpSpPr>
        <p:grpSpPr>
          <a:xfrm>
            <a:off x="7968851" y="1999474"/>
            <a:ext cx="353757" cy="331241"/>
            <a:chOff x="-25834600" y="3564375"/>
            <a:chExt cx="296950" cy="278050"/>
          </a:xfrm>
        </p:grpSpPr>
        <p:sp>
          <p:nvSpPr>
            <p:cNvPr id="6225" name="Google Shape;6225;p8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81"/>
          <p:cNvGrpSpPr/>
          <p:nvPr/>
        </p:nvGrpSpPr>
        <p:grpSpPr>
          <a:xfrm>
            <a:off x="7966974" y="2438826"/>
            <a:ext cx="357509" cy="352595"/>
            <a:chOff x="-25834600" y="3915850"/>
            <a:chExt cx="300100" cy="295975"/>
          </a:xfrm>
        </p:grpSpPr>
        <p:sp>
          <p:nvSpPr>
            <p:cNvPr id="6234" name="Google Shape;6234;p8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81"/>
          <p:cNvGrpSpPr/>
          <p:nvPr/>
        </p:nvGrpSpPr>
        <p:grpSpPr>
          <a:xfrm>
            <a:off x="6702402" y="2920056"/>
            <a:ext cx="228968" cy="350987"/>
            <a:chOff x="-23930925" y="3149300"/>
            <a:chExt cx="192200" cy="294625"/>
          </a:xfrm>
        </p:grpSpPr>
        <p:sp>
          <p:nvSpPr>
            <p:cNvPr id="6238" name="Google Shape;6238;p8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81"/>
          <p:cNvGrpSpPr/>
          <p:nvPr/>
        </p:nvGrpSpPr>
        <p:grpSpPr>
          <a:xfrm>
            <a:off x="6659232" y="3398540"/>
            <a:ext cx="315307" cy="351910"/>
            <a:chOff x="-23962425" y="3519475"/>
            <a:chExt cx="264675" cy="295400"/>
          </a:xfrm>
        </p:grpSpPr>
        <p:sp>
          <p:nvSpPr>
            <p:cNvPr id="6243" name="Google Shape;6243;p8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81"/>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6" name="Google Shape;6246;p81"/>
          <p:cNvGrpSpPr/>
          <p:nvPr/>
        </p:nvGrpSpPr>
        <p:grpSpPr>
          <a:xfrm>
            <a:off x="8037908" y="3848584"/>
            <a:ext cx="239302" cy="351880"/>
            <a:chOff x="-22788075" y="3904625"/>
            <a:chExt cx="200875" cy="295375"/>
          </a:xfrm>
        </p:grpSpPr>
        <p:sp>
          <p:nvSpPr>
            <p:cNvPr id="6247" name="Google Shape;6247;p8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81"/>
          <p:cNvGrpSpPr/>
          <p:nvPr/>
        </p:nvGrpSpPr>
        <p:grpSpPr>
          <a:xfrm>
            <a:off x="6193206" y="1531949"/>
            <a:ext cx="354710" cy="352803"/>
            <a:chOff x="-27351575" y="3175300"/>
            <a:chExt cx="297750" cy="296150"/>
          </a:xfrm>
        </p:grpSpPr>
        <p:sp>
          <p:nvSpPr>
            <p:cNvPr id="6252" name="Google Shape;6252;p8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81"/>
          <p:cNvGrpSpPr/>
          <p:nvPr/>
        </p:nvGrpSpPr>
        <p:grpSpPr>
          <a:xfrm>
            <a:off x="6235914" y="1988559"/>
            <a:ext cx="269293" cy="353072"/>
            <a:chOff x="-27313750" y="3545275"/>
            <a:chExt cx="226050" cy="296375"/>
          </a:xfrm>
        </p:grpSpPr>
        <p:sp>
          <p:nvSpPr>
            <p:cNvPr id="6257" name="Google Shape;6257;p8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1"/>
          <p:cNvGrpSpPr/>
          <p:nvPr/>
        </p:nvGrpSpPr>
        <p:grpSpPr>
          <a:xfrm>
            <a:off x="6193206" y="2436830"/>
            <a:ext cx="354710" cy="356586"/>
            <a:chOff x="-27351575" y="3915650"/>
            <a:chExt cx="297750" cy="299325"/>
          </a:xfrm>
        </p:grpSpPr>
        <p:sp>
          <p:nvSpPr>
            <p:cNvPr id="6261" name="Google Shape;6261;p8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81"/>
          <p:cNvGrpSpPr/>
          <p:nvPr/>
        </p:nvGrpSpPr>
        <p:grpSpPr>
          <a:xfrm>
            <a:off x="4880696" y="2919029"/>
            <a:ext cx="319060" cy="353042"/>
            <a:chOff x="-25445525" y="3175900"/>
            <a:chExt cx="267825" cy="296350"/>
          </a:xfrm>
        </p:grpSpPr>
        <p:sp>
          <p:nvSpPr>
            <p:cNvPr id="6264" name="Google Shape;6264;p8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1"/>
          <p:cNvGrpSpPr/>
          <p:nvPr/>
        </p:nvGrpSpPr>
        <p:grpSpPr>
          <a:xfrm>
            <a:off x="4862410" y="3409352"/>
            <a:ext cx="355633" cy="330288"/>
            <a:chOff x="-25465200" y="3565175"/>
            <a:chExt cx="298525" cy="277250"/>
          </a:xfrm>
        </p:grpSpPr>
        <p:sp>
          <p:nvSpPr>
            <p:cNvPr id="6268" name="Google Shape;6268;p8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81"/>
          <p:cNvGrpSpPr/>
          <p:nvPr/>
        </p:nvGrpSpPr>
        <p:grpSpPr>
          <a:xfrm>
            <a:off x="4861948" y="3848882"/>
            <a:ext cx="356556" cy="351285"/>
            <a:chOff x="-25465200" y="3916150"/>
            <a:chExt cx="299300" cy="294875"/>
          </a:xfrm>
        </p:grpSpPr>
        <p:sp>
          <p:nvSpPr>
            <p:cNvPr id="6271" name="Google Shape;6271;p8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81"/>
          <p:cNvGrpSpPr/>
          <p:nvPr/>
        </p:nvGrpSpPr>
        <p:grpSpPr>
          <a:xfrm>
            <a:off x="7089388" y="2919148"/>
            <a:ext cx="351880" cy="352803"/>
            <a:chOff x="-23615075" y="3148525"/>
            <a:chExt cx="295375" cy="296150"/>
          </a:xfrm>
        </p:grpSpPr>
        <p:sp>
          <p:nvSpPr>
            <p:cNvPr id="6274" name="Google Shape;6274;p8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8" name="Google Shape;6278;p81"/>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9" name="Google Shape;6279;p81"/>
          <p:cNvGrpSpPr/>
          <p:nvPr/>
        </p:nvGrpSpPr>
        <p:grpSpPr>
          <a:xfrm>
            <a:off x="7088911" y="3858427"/>
            <a:ext cx="352833" cy="332194"/>
            <a:chOff x="-23615075" y="3906200"/>
            <a:chExt cx="296175" cy="278850"/>
          </a:xfrm>
        </p:grpSpPr>
        <p:sp>
          <p:nvSpPr>
            <p:cNvPr id="6280" name="Google Shape;6280;p8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3" name="Google Shape;6283;p81"/>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4" name="Google Shape;6284;p81"/>
          <p:cNvGrpSpPr/>
          <p:nvPr/>
        </p:nvGrpSpPr>
        <p:grpSpPr>
          <a:xfrm>
            <a:off x="6637880" y="1532068"/>
            <a:ext cx="353757" cy="352565"/>
            <a:chOff x="-26980600" y="3175500"/>
            <a:chExt cx="296950" cy="295950"/>
          </a:xfrm>
        </p:grpSpPr>
        <p:sp>
          <p:nvSpPr>
            <p:cNvPr id="6285" name="Google Shape;6285;p8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8" name="Google Shape;6288;p81"/>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9" name="Google Shape;6289;p81"/>
          <p:cNvGrpSpPr/>
          <p:nvPr/>
        </p:nvGrpSpPr>
        <p:grpSpPr>
          <a:xfrm>
            <a:off x="6638357" y="2470604"/>
            <a:ext cx="352803" cy="289039"/>
            <a:chOff x="-26981375" y="3951875"/>
            <a:chExt cx="296150" cy="242625"/>
          </a:xfrm>
        </p:grpSpPr>
        <p:sp>
          <p:nvSpPr>
            <p:cNvPr id="6290" name="Google Shape;6290;p8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81"/>
          <p:cNvGrpSpPr/>
          <p:nvPr/>
        </p:nvGrpSpPr>
        <p:grpSpPr>
          <a:xfrm>
            <a:off x="5303399" y="2918195"/>
            <a:ext cx="351910" cy="354710"/>
            <a:chOff x="-25094250" y="3176075"/>
            <a:chExt cx="295400" cy="297750"/>
          </a:xfrm>
        </p:grpSpPr>
        <p:sp>
          <p:nvSpPr>
            <p:cNvPr id="6294" name="Google Shape;6294;p8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81"/>
          <p:cNvGrpSpPr/>
          <p:nvPr/>
        </p:nvGrpSpPr>
        <p:grpSpPr>
          <a:xfrm>
            <a:off x="5303399" y="3398556"/>
            <a:ext cx="351910" cy="351880"/>
            <a:chOff x="-25094250" y="3547050"/>
            <a:chExt cx="295400" cy="295375"/>
          </a:xfrm>
        </p:grpSpPr>
        <p:sp>
          <p:nvSpPr>
            <p:cNvPr id="6298" name="Google Shape;6298;p8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3" name="Google Shape;6303;p81"/>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4" name="Google Shape;6304;p81"/>
          <p:cNvGrpSpPr/>
          <p:nvPr/>
        </p:nvGrpSpPr>
        <p:grpSpPr>
          <a:xfrm>
            <a:off x="7535476" y="2919148"/>
            <a:ext cx="352803" cy="352803"/>
            <a:chOff x="-23245675" y="3148525"/>
            <a:chExt cx="296150" cy="296150"/>
          </a:xfrm>
        </p:grpSpPr>
        <p:sp>
          <p:nvSpPr>
            <p:cNvPr id="6305" name="Google Shape;6305;p8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8" name="Google Shape;6308;p81"/>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81"/>
          <p:cNvGrpSpPr/>
          <p:nvPr/>
        </p:nvGrpSpPr>
        <p:grpSpPr>
          <a:xfrm>
            <a:off x="7535938" y="3848122"/>
            <a:ext cx="351880" cy="352803"/>
            <a:chOff x="-23244900" y="3888100"/>
            <a:chExt cx="295375" cy="296150"/>
          </a:xfrm>
        </p:grpSpPr>
        <p:sp>
          <p:nvSpPr>
            <p:cNvPr id="6310" name="Google Shape;6310;p8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1" name="Google Shape;6321;p81"/>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25" name="Shape 6325"/>
        <p:cNvGrpSpPr/>
        <p:nvPr/>
      </p:nvGrpSpPr>
      <p:grpSpPr>
        <a:xfrm>
          <a:off x="0" y="0"/>
          <a:ext cx="0" cy="0"/>
          <a:chOff x="0" y="0"/>
          <a:chExt cx="0" cy="0"/>
        </a:xfrm>
      </p:grpSpPr>
      <p:sp>
        <p:nvSpPr>
          <p:cNvPr id="6326" name="Google Shape;6326;p82"/>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27" name="Google Shape;6327;p82"/>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328" name="Google Shape;6328;p82"/>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9" name="Google Shape;6329;p82"/>
          <p:cNvGrpSpPr/>
          <p:nvPr/>
        </p:nvGrpSpPr>
        <p:grpSpPr>
          <a:xfrm>
            <a:off x="850004" y="1975418"/>
            <a:ext cx="367261" cy="367261"/>
            <a:chOff x="-65145700" y="3727425"/>
            <a:chExt cx="317425" cy="317425"/>
          </a:xfrm>
        </p:grpSpPr>
        <p:sp>
          <p:nvSpPr>
            <p:cNvPr id="6330" name="Google Shape;6330;p8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82"/>
          <p:cNvGrpSpPr/>
          <p:nvPr/>
        </p:nvGrpSpPr>
        <p:grpSpPr>
          <a:xfrm>
            <a:off x="853201" y="2404333"/>
            <a:ext cx="360868" cy="367261"/>
            <a:chOff x="-65144125" y="4094450"/>
            <a:chExt cx="311900" cy="317425"/>
          </a:xfrm>
        </p:grpSpPr>
        <p:sp>
          <p:nvSpPr>
            <p:cNvPr id="6333" name="Google Shape;6333;p8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6" name="Google Shape;6336;p82"/>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7" name="Google Shape;6337;p82"/>
          <p:cNvGrpSpPr/>
          <p:nvPr/>
        </p:nvGrpSpPr>
        <p:grpSpPr>
          <a:xfrm>
            <a:off x="3056770" y="1975028"/>
            <a:ext cx="370645" cy="368042"/>
            <a:chOff x="-63250675" y="3744075"/>
            <a:chExt cx="320350" cy="318100"/>
          </a:xfrm>
        </p:grpSpPr>
        <p:sp>
          <p:nvSpPr>
            <p:cNvPr id="6338" name="Google Shape;6338;p8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82"/>
          <p:cNvGrpSpPr/>
          <p:nvPr/>
        </p:nvGrpSpPr>
        <p:grpSpPr>
          <a:xfrm>
            <a:off x="3058462" y="2404333"/>
            <a:ext cx="367261" cy="367261"/>
            <a:chOff x="-63250675" y="4110200"/>
            <a:chExt cx="317425" cy="317425"/>
          </a:xfrm>
        </p:grpSpPr>
        <p:sp>
          <p:nvSpPr>
            <p:cNvPr id="6342" name="Google Shape;6342;p8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82"/>
          <p:cNvGrpSpPr/>
          <p:nvPr/>
        </p:nvGrpSpPr>
        <p:grpSpPr>
          <a:xfrm>
            <a:off x="1737509" y="2901428"/>
            <a:ext cx="359075" cy="358844"/>
            <a:chOff x="-61351725" y="3372400"/>
            <a:chExt cx="310350" cy="310150"/>
          </a:xfrm>
        </p:grpSpPr>
        <p:sp>
          <p:nvSpPr>
            <p:cNvPr id="6352" name="Google Shape;6352;p8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82"/>
          <p:cNvGrpSpPr/>
          <p:nvPr/>
        </p:nvGrpSpPr>
        <p:grpSpPr>
          <a:xfrm>
            <a:off x="1733864" y="3364484"/>
            <a:ext cx="366364" cy="333534"/>
            <a:chOff x="-61354875" y="3751050"/>
            <a:chExt cx="316650" cy="288275"/>
          </a:xfrm>
        </p:grpSpPr>
        <p:sp>
          <p:nvSpPr>
            <p:cNvPr id="6356" name="Google Shape;6356;p8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82"/>
          <p:cNvGrpSpPr/>
          <p:nvPr/>
        </p:nvGrpSpPr>
        <p:grpSpPr>
          <a:xfrm>
            <a:off x="1733864" y="3806124"/>
            <a:ext cx="366364" cy="367290"/>
            <a:chOff x="-61354875" y="4101525"/>
            <a:chExt cx="316650" cy="317450"/>
          </a:xfrm>
        </p:grpSpPr>
        <p:sp>
          <p:nvSpPr>
            <p:cNvPr id="6360" name="Google Shape;6360;p8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2"/>
          <p:cNvGrpSpPr/>
          <p:nvPr/>
        </p:nvGrpSpPr>
        <p:grpSpPr>
          <a:xfrm>
            <a:off x="3950299" y="2898000"/>
            <a:ext cx="368157" cy="365699"/>
            <a:chOff x="-59470075" y="3308975"/>
            <a:chExt cx="318200" cy="316075"/>
          </a:xfrm>
        </p:grpSpPr>
        <p:sp>
          <p:nvSpPr>
            <p:cNvPr id="6363" name="Google Shape;6363;p8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2"/>
          <p:cNvGrpSpPr/>
          <p:nvPr/>
        </p:nvGrpSpPr>
        <p:grpSpPr>
          <a:xfrm>
            <a:off x="1295729" y="1533705"/>
            <a:ext cx="367261" cy="364686"/>
            <a:chOff x="-64781025" y="3361050"/>
            <a:chExt cx="317425" cy="315200"/>
          </a:xfrm>
        </p:grpSpPr>
        <p:sp>
          <p:nvSpPr>
            <p:cNvPr id="6373" name="Google Shape;6373;p8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7" name="Google Shape;6377;p82"/>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2"/>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2"/>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0" name="Google Shape;6380;p82"/>
          <p:cNvGrpSpPr/>
          <p:nvPr/>
        </p:nvGrpSpPr>
        <p:grpSpPr>
          <a:xfrm>
            <a:off x="3500129" y="1975144"/>
            <a:ext cx="382765" cy="367810"/>
            <a:chOff x="-62890750" y="3747425"/>
            <a:chExt cx="330825" cy="317900"/>
          </a:xfrm>
        </p:grpSpPr>
        <p:sp>
          <p:nvSpPr>
            <p:cNvPr id="6381" name="Google Shape;6381;p8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82"/>
          <p:cNvGrpSpPr/>
          <p:nvPr/>
        </p:nvGrpSpPr>
        <p:grpSpPr>
          <a:xfrm>
            <a:off x="3507881" y="2404781"/>
            <a:ext cx="367261" cy="366364"/>
            <a:chOff x="-62884425" y="4111775"/>
            <a:chExt cx="317425" cy="316650"/>
          </a:xfrm>
        </p:grpSpPr>
        <p:sp>
          <p:nvSpPr>
            <p:cNvPr id="6396" name="Google Shape;6396;p8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2"/>
          <p:cNvGrpSpPr/>
          <p:nvPr/>
        </p:nvGrpSpPr>
        <p:grpSpPr>
          <a:xfrm>
            <a:off x="2180515" y="2900850"/>
            <a:ext cx="365438" cy="360001"/>
            <a:chOff x="-60991775" y="3376900"/>
            <a:chExt cx="315850" cy="311150"/>
          </a:xfrm>
        </p:grpSpPr>
        <p:sp>
          <p:nvSpPr>
            <p:cNvPr id="6399" name="Google Shape;6399;p8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82"/>
          <p:cNvGrpSpPr/>
          <p:nvPr/>
        </p:nvGrpSpPr>
        <p:grpSpPr>
          <a:xfrm>
            <a:off x="2180052" y="3351714"/>
            <a:ext cx="366364" cy="359075"/>
            <a:chOff x="-60988625" y="3740800"/>
            <a:chExt cx="316650" cy="310350"/>
          </a:xfrm>
        </p:grpSpPr>
        <p:sp>
          <p:nvSpPr>
            <p:cNvPr id="6403" name="Google Shape;6403;p8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82"/>
          <p:cNvGrpSpPr/>
          <p:nvPr/>
        </p:nvGrpSpPr>
        <p:grpSpPr>
          <a:xfrm>
            <a:off x="2180052" y="3807165"/>
            <a:ext cx="366364" cy="365207"/>
            <a:chOff x="-60987850" y="4100950"/>
            <a:chExt cx="316650" cy="315650"/>
          </a:xfrm>
        </p:grpSpPr>
        <p:sp>
          <p:nvSpPr>
            <p:cNvPr id="6407" name="Google Shape;6407;p8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82"/>
          <p:cNvGrpSpPr/>
          <p:nvPr/>
        </p:nvGrpSpPr>
        <p:grpSpPr>
          <a:xfrm>
            <a:off x="3949836" y="3352625"/>
            <a:ext cx="369083" cy="357253"/>
            <a:chOff x="-59447250" y="3706150"/>
            <a:chExt cx="319000" cy="308775"/>
          </a:xfrm>
        </p:grpSpPr>
        <p:sp>
          <p:nvSpPr>
            <p:cNvPr id="6413" name="Google Shape;6413;p8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82"/>
          <p:cNvGrpSpPr/>
          <p:nvPr/>
        </p:nvGrpSpPr>
        <p:grpSpPr>
          <a:xfrm>
            <a:off x="1738564" y="1533936"/>
            <a:ext cx="368186" cy="364224"/>
            <a:chOff x="-64406125" y="3362225"/>
            <a:chExt cx="318225" cy="314800"/>
          </a:xfrm>
        </p:grpSpPr>
        <p:sp>
          <p:nvSpPr>
            <p:cNvPr id="6418" name="Google Shape;6418;p8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0" name="Google Shape;6420;p82"/>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1" name="Google Shape;6421;p82"/>
          <p:cNvGrpSpPr/>
          <p:nvPr/>
        </p:nvGrpSpPr>
        <p:grpSpPr>
          <a:xfrm>
            <a:off x="1739027" y="2404781"/>
            <a:ext cx="367261" cy="366364"/>
            <a:chOff x="-64410850" y="4094450"/>
            <a:chExt cx="317425" cy="316650"/>
          </a:xfrm>
        </p:grpSpPr>
        <p:sp>
          <p:nvSpPr>
            <p:cNvPr id="6422" name="Google Shape;6422;p8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5" name="Google Shape;6425;p82"/>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6" name="Google Shape;6426;p82"/>
          <p:cNvGrpSpPr/>
          <p:nvPr/>
        </p:nvGrpSpPr>
        <p:grpSpPr>
          <a:xfrm>
            <a:off x="3960575" y="1974854"/>
            <a:ext cx="365467" cy="368389"/>
            <a:chOff x="-62516625" y="3743175"/>
            <a:chExt cx="315875" cy="318400"/>
          </a:xfrm>
        </p:grpSpPr>
        <p:sp>
          <p:nvSpPr>
            <p:cNvPr id="6427" name="Google Shape;6427;p8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82"/>
          <p:cNvGrpSpPr/>
          <p:nvPr/>
        </p:nvGrpSpPr>
        <p:grpSpPr>
          <a:xfrm>
            <a:off x="3967415" y="2424826"/>
            <a:ext cx="351786" cy="326274"/>
            <a:chOff x="-62511900" y="4129100"/>
            <a:chExt cx="304050" cy="282000"/>
          </a:xfrm>
        </p:grpSpPr>
        <p:sp>
          <p:nvSpPr>
            <p:cNvPr id="6430" name="Google Shape;6430;p8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82"/>
          <p:cNvGrpSpPr/>
          <p:nvPr/>
        </p:nvGrpSpPr>
        <p:grpSpPr>
          <a:xfrm>
            <a:off x="2645537" y="2897220"/>
            <a:ext cx="310770" cy="367261"/>
            <a:chOff x="-60597975" y="3367475"/>
            <a:chExt cx="268600" cy="317425"/>
          </a:xfrm>
        </p:grpSpPr>
        <p:sp>
          <p:nvSpPr>
            <p:cNvPr id="6436" name="Google Shape;6436;p8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1" name="Google Shape;6441;p82"/>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2" name="Google Shape;6442;p82"/>
          <p:cNvGrpSpPr/>
          <p:nvPr/>
        </p:nvGrpSpPr>
        <p:grpSpPr>
          <a:xfrm>
            <a:off x="2617740" y="3858536"/>
            <a:ext cx="366364" cy="262465"/>
            <a:chOff x="-60621600" y="4145650"/>
            <a:chExt cx="316650" cy="226850"/>
          </a:xfrm>
        </p:grpSpPr>
        <p:sp>
          <p:nvSpPr>
            <p:cNvPr id="6443" name="Google Shape;6443;p8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2"/>
          <p:cNvGrpSpPr/>
          <p:nvPr/>
        </p:nvGrpSpPr>
        <p:grpSpPr>
          <a:xfrm>
            <a:off x="3954392" y="3807035"/>
            <a:ext cx="359972" cy="365467"/>
            <a:chOff x="-59400775" y="4084200"/>
            <a:chExt cx="311125" cy="315875"/>
          </a:xfrm>
        </p:grpSpPr>
        <p:sp>
          <p:nvSpPr>
            <p:cNvPr id="6447" name="Google Shape;6447;p8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82"/>
          <p:cNvGrpSpPr/>
          <p:nvPr/>
        </p:nvGrpSpPr>
        <p:grpSpPr>
          <a:xfrm>
            <a:off x="2178486" y="1532866"/>
            <a:ext cx="365438" cy="366364"/>
            <a:chOff x="-64044600" y="3360375"/>
            <a:chExt cx="315850" cy="316650"/>
          </a:xfrm>
        </p:grpSpPr>
        <p:sp>
          <p:nvSpPr>
            <p:cNvPr id="6454" name="Google Shape;6454;p8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2"/>
          <p:cNvGrpSpPr/>
          <p:nvPr/>
        </p:nvGrpSpPr>
        <p:grpSpPr>
          <a:xfrm>
            <a:off x="2204909" y="1975418"/>
            <a:ext cx="312592" cy="367261"/>
            <a:chOff x="-64022550" y="3727425"/>
            <a:chExt cx="270175" cy="317425"/>
          </a:xfrm>
        </p:grpSpPr>
        <p:sp>
          <p:nvSpPr>
            <p:cNvPr id="6458" name="Google Shape;6458;p8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2"/>
          <p:cNvGrpSpPr/>
          <p:nvPr/>
        </p:nvGrpSpPr>
        <p:grpSpPr>
          <a:xfrm>
            <a:off x="2229047" y="2404318"/>
            <a:ext cx="264317" cy="367290"/>
            <a:chOff x="-64001300" y="4093650"/>
            <a:chExt cx="228450" cy="317450"/>
          </a:xfrm>
        </p:grpSpPr>
        <p:sp>
          <p:nvSpPr>
            <p:cNvPr id="6462" name="Google Shape;6462;p8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82"/>
          <p:cNvGrpSpPr/>
          <p:nvPr/>
        </p:nvGrpSpPr>
        <p:grpSpPr>
          <a:xfrm>
            <a:off x="848051" y="2897610"/>
            <a:ext cx="359972" cy="366480"/>
            <a:chOff x="-62148800" y="3377700"/>
            <a:chExt cx="311125" cy="316750"/>
          </a:xfrm>
        </p:grpSpPr>
        <p:sp>
          <p:nvSpPr>
            <p:cNvPr id="6467" name="Google Shape;6467;p8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82"/>
          <p:cNvGrpSpPr/>
          <p:nvPr/>
        </p:nvGrpSpPr>
        <p:grpSpPr>
          <a:xfrm>
            <a:off x="843958" y="3347607"/>
            <a:ext cx="368157" cy="367290"/>
            <a:chOff x="-62154300" y="3743950"/>
            <a:chExt cx="318200" cy="317450"/>
          </a:xfrm>
        </p:grpSpPr>
        <p:sp>
          <p:nvSpPr>
            <p:cNvPr id="6470" name="Google Shape;6470;p8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82"/>
          <p:cNvGrpSpPr/>
          <p:nvPr/>
        </p:nvGrpSpPr>
        <p:grpSpPr>
          <a:xfrm>
            <a:off x="843944" y="3806587"/>
            <a:ext cx="368186" cy="366364"/>
            <a:chOff x="-62151950" y="4111775"/>
            <a:chExt cx="318225" cy="316650"/>
          </a:xfrm>
        </p:grpSpPr>
        <p:sp>
          <p:nvSpPr>
            <p:cNvPr id="6473" name="Google Shape;6473;p8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82"/>
          <p:cNvGrpSpPr/>
          <p:nvPr/>
        </p:nvGrpSpPr>
        <p:grpSpPr>
          <a:xfrm>
            <a:off x="3062568" y="2897133"/>
            <a:ext cx="368157" cy="367434"/>
            <a:chOff x="-60254550" y="3367325"/>
            <a:chExt cx="318200" cy="317575"/>
          </a:xfrm>
        </p:grpSpPr>
        <p:sp>
          <p:nvSpPr>
            <p:cNvPr id="6478" name="Google Shape;6478;p8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82"/>
          <p:cNvGrpSpPr/>
          <p:nvPr/>
        </p:nvGrpSpPr>
        <p:grpSpPr>
          <a:xfrm>
            <a:off x="3063465" y="3348127"/>
            <a:ext cx="366364" cy="366248"/>
            <a:chOff x="-60255350" y="3733825"/>
            <a:chExt cx="316650" cy="316550"/>
          </a:xfrm>
        </p:grpSpPr>
        <p:sp>
          <p:nvSpPr>
            <p:cNvPr id="6483" name="Google Shape;6483;p8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82"/>
          <p:cNvGrpSpPr/>
          <p:nvPr/>
        </p:nvGrpSpPr>
        <p:grpSpPr>
          <a:xfrm>
            <a:off x="3091262" y="3807035"/>
            <a:ext cx="310770" cy="365467"/>
            <a:chOff x="-60232500" y="4101525"/>
            <a:chExt cx="268600" cy="315875"/>
          </a:xfrm>
        </p:grpSpPr>
        <p:sp>
          <p:nvSpPr>
            <p:cNvPr id="6491" name="Google Shape;6491;p8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3" name="Google Shape;6493;p82"/>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4" name="Google Shape;6494;p82"/>
          <p:cNvGrpSpPr/>
          <p:nvPr/>
        </p:nvGrpSpPr>
        <p:grpSpPr>
          <a:xfrm>
            <a:off x="2624262" y="1532866"/>
            <a:ext cx="368186" cy="366364"/>
            <a:chOff x="-63679950" y="3360375"/>
            <a:chExt cx="318225" cy="316650"/>
          </a:xfrm>
        </p:grpSpPr>
        <p:sp>
          <p:nvSpPr>
            <p:cNvPr id="6495" name="Google Shape;6495;p8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9" name="Google Shape;6499;p82"/>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0" name="Google Shape;6500;p82"/>
          <p:cNvGrpSpPr/>
          <p:nvPr/>
        </p:nvGrpSpPr>
        <p:grpSpPr>
          <a:xfrm>
            <a:off x="2622889" y="2404203"/>
            <a:ext cx="370934" cy="367521"/>
            <a:chOff x="-63679950" y="4093450"/>
            <a:chExt cx="320600" cy="317650"/>
          </a:xfrm>
        </p:grpSpPr>
        <p:sp>
          <p:nvSpPr>
            <p:cNvPr id="6501" name="Google Shape;6501;p8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82"/>
          <p:cNvGrpSpPr/>
          <p:nvPr/>
        </p:nvGrpSpPr>
        <p:grpSpPr>
          <a:xfrm>
            <a:off x="1283006" y="2897205"/>
            <a:ext cx="366364" cy="367290"/>
            <a:chOff x="-61784125" y="3377700"/>
            <a:chExt cx="316650" cy="317450"/>
          </a:xfrm>
        </p:grpSpPr>
        <p:sp>
          <p:nvSpPr>
            <p:cNvPr id="6505" name="Google Shape;6505;p8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82"/>
          <p:cNvGrpSpPr/>
          <p:nvPr/>
        </p:nvGrpSpPr>
        <p:grpSpPr>
          <a:xfrm>
            <a:off x="1283006" y="3347607"/>
            <a:ext cx="366364" cy="367290"/>
            <a:chOff x="-61783350" y="3743950"/>
            <a:chExt cx="316650" cy="317450"/>
          </a:xfrm>
        </p:grpSpPr>
        <p:sp>
          <p:nvSpPr>
            <p:cNvPr id="6513" name="Google Shape;6513;p8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5" name="Google Shape;6515;p82"/>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2"/>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2"/>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8" name="Google Shape;6518;p82"/>
          <p:cNvGrpSpPr/>
          <p:nvPr/>
        </p:nvGrpSpPr>
        <p:grpSpPr>
          <a:xfrm>
            <a:off x="3504430" y="3807440"/>
            <a:ext cx="369112" cy="364657"/>
            <a:chOff x="-59869425" y="4102225"/>
            <a:chExt cx="319025" cy="315175"/>
          </a:xfrm>
        </p:grpSpPr>
        <p:sp>
          <p:nvSpPr>
            <p:cNvPr id="6519" name="Google Shape;6519;p8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2"/>
          <p:cNvGrpSpPr/>
          <p:nvPr/>
        </p:nvGrpSpPr>
        <p:grpSpPr>
          <a:xfrm>
            <a:off x="2623233" y="4276262"/>
            <a:ext cx="366364" cy="365467"/>
            <a:chOff x="-59029025" y="3711650"/>
            <a:chExt cx="316650" cy="315875"/>
          </a:xfrm>
        </p:grpSpPr>
        <p:sp>
          <p:nvSpPr>
            <p:cNvPr id="6524" name="Google Shape;6524;p8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82"/>
          <p:cNvGrpSpPr/>
          <p:nvPr/>
        </p:nvGrpSpPr>
        <p:grpSpPr>
          <a:xfrm>
            <a:off x="4859311" y="1532317"/>
            <a:ext cx="351940" cy="348188"/>
            <a:chOff x="581525" y="3254850"/>
            <a:chExt cx="297750" cy="294575"/>
          </a:xfrm>
        </p:grpSpPr>
        <p:sp>
          <p:nvSpPr>
            <p:cNvPr id="6532" name="Google Shape;6532;p8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82"/>
          <p:cNvGrpSpPr/>
          <p:nvPr/>
        </p:nvGrpSpPr>
        <p:grpSpPr>
          <a:xfrm>
            <a:off x="4858380" y="1971253"/>
            <a:ext cx="353802" cy="351497"/>
            <a:chOff x="580725" y="3617925"/>
            <a:chExt cx="299325" cy="297375"/>
          </a:xfrm>
        </p:grpSpPr>
        <p:sp>
          <p:nvSpPr>
            <p:cNvPr id="6536" name="Google Shape;6536;p8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2"/>
          <p:cNvGrpSpPr/>
          <p:nvPr/>
        </p:nvGrpSpPr>
        <p:grpSpPr>
          <a:xfrm>
            <a:off x="4860242" y="2418443"/>
            <a:ext cx="350079" cy="350079"/>
            <a:chOff x="583100" y="3982600"/>
            <a:chExt cx="296175" cy="296175"/>
          </a:xfrm>
        </p:grpSpPr>
        <p:sp>
          <p:nvSpPr>
            <p:cNvPr id="6542" name="Google Shape;6542;p8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82"/>
          <p:cNvGrpSpPr/>
          <p:nvPr/>
        </p:nvGrpSpPr>
        <p:grpSpPr>
          <a:xfrm>
            <a:off x="7092856" y="1532067"/>
            <a:ext cx="307231" cy="348690"/>
            <a:chOff x="2423775" y="3226875"/>
            <a:chExt cx="259925" cy="295000"/>
          </a:xfrm>
        </p:grpSpPr>
        <p:sp>
          <p:nvSpPr>
            <p:cNvPr id="6550" name="Google Shape;6550;p8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2"/>
          <p:cNvGrpSpPr/>
          <p:nvPr/>
        </p:nvGrpSpPr>
        <p:grpSpPr>
          <a:xfrm>
            <a:off x="7070043" y="1973352"/>
            <a:ext cx="352857" cy="347301"/>
            <a:chOff x="2404875" y="3592725"/>
            <a:chExt cx="298525" cy="293825"/>
          </a:xfrm>
        </p:grpSpPr>
        <p:sp>
          <p:nvSpPr>
            <p:cNvPr id="6554" name="Google Shape;6554;p8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82"/>
          <p:cNvGrpSpPr/>
          <p:nvPr/>
        </p:nvGrpSpPr>
        <p:grpSpPr>
          <a:xfrm>
            <a:off x="7070974" y="2418917"/>
            <a:ext cx="350995" cy="349133"/>
            <a:chOff x="2404875" y="3955825"/>
            <a:chExt cx="296950" cy="295375"/>
          </a:xfrm>
        </p:grpSpPr>
        <p:sp>
          <p:nvSpPr>
            <p:cNvPr id="6558" name="Google Shape;6558;p8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82"/>
          <p:cNvGrpSpPr/>
          <p:nvPr/>
        </p:nvGrpSpPr>
        <p:grpSpPr>
          <a:xfrm>
            <a:off x="5764954" y="2883111"/>
            <a:ext cx="349163" cy="350079"/>
            <a:chOff x="4263650" y="3235150"/>
            <a:chExt cx="295400" cy="296175"/>
          </a:xfrm>
        </p:grpSpPr>
        <p:sp>
          <p:nvSpPr>
            <p:cNvPr id="6563" name="Google Shape;6563;p8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2"/>
          <p:cNvGrpSpPr/>
          <p:nvPr/>
        </p:nvGrpSpPr>
        <p:grpSpPr>
          <a:xfrm>
            <a:off x="5762634" y="3342272"/>
            <a:ext cx="353802" cy="327739"/>
            <a:chOff x="4266025" y="3609275"/>
            <a:chExt cx="299325" cy="277275"/>
          </a:xfrm>
        </p:grpSpPr>
        <p:sp>
          <p:nvSpPr>
            <p:cNvPr id="6569" name="Google Shape;6569;p8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2"/>
          <p:cNvGrpSpPr/>
          <p:nvPr/>
        </p:nvGrpSpPr>
        <p:grpSpPr>
          <a:xfrm>
            <a:off x="5763092" y="3807659"/>
            <a:ext cx="352886" cy="349133"/>
            <a:chOff x="4263650" y="3963700"/>
            <a:chExt cx="298550" cy="295375"/>
          </a:xfrm>
        </p:grpSpPr>
        <p:sp>
          <p:nvSpPr>
            <p:cNvPr id="6572" name="Google Shape;6572;p8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2"/>
          <p:cNvGrpSpPr/>
          <p:nvPr/>
        </p:nvGrpSpPr>
        <p:grpSpPr>
          <a:xfrm>
            <a:off x="8041429" y="2883111"/>
            <a:ext cx="226264" cy="350079"/>
            <a:chOff x="6164975" y="3211525"/>
            <a:chExt cx="191425" cy="296175"/>
          </a:xfrm>
        </p:grpSpPr>
        <p:sp>
          <p:nvSpPr>
            <p:cNvPr id="6580" name="Google Shape;6580;p8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82"/>
          <p:cNvGrpSpPr/>
          <p:nvPr/>
        </p:nvGrpSpPr>
        <p:grpSpPr>
          <a:xfrm>
            <a:off x="5303466" y="1531387"/>
            <a:ext cx="352886" cy="350049"/>
            <a:chOff x="946175" y="3253275"/>
            <a:chExt cx="298550" cy="296150"/>
          </a:xfrm>
        </p:grpSpPr>
        <p:sp>
          <p:nvSpPr>
            <p:cNvPr id="6588" name="Google Shape;6588;p8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82"/>
          <p:cNvGrpSpPr/>
          <p:nvPr/>
        </p:nvGrpSpPr>
        <p:grpSpPr>
          <a:xfrm>
            <a:off x="5304397" y="1973351"/>
            <a:ext cx="351024" cy="347301"/>
            <a:chOff x="946175" y="3619500"/>
            <a:chExt cx="296975" cy="293825"/>
          </a:xfrm>
        </p:grpSpPr>
        <p:sp>
          <p:nvSpPr>
            <p:cNvPr id="6594" name="Google Shape;6594;p8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2"/>
          <p:cNvGrpSpPr/>
          <p:nvPr/>
        </p:nvGrpSpPr>
        <p:grpSpPr>
          <a:xfrm>
            <a:off x="5303939" y="2417985"/>
            <a:ext cx="351940" cy="350995"/>
            <a:chOff x="944600" y="3981825"/>
            <a:chExt cx="297750" cy="296950"/>
          </a:xfrm>
        </p:grpSpPr>
        <p:sp>
          <p:nvSpPr>
            <p:cNvPr id="6601" name="Google Shape;6601;p8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2"/>
          <p:cNvGrpSpPr/>
          <p:nvPr/>
        </p:nvGrpSpPr>
        <p:grpSpPr>
          <a:xfrm>
            <a:off x="7520875" y="1531845"/>
            <a:ext cx="350079" cy="349133"/>
            <a:chOff x="2768750" y="3227275"/>
            <a:chExt cx="296175" cy="295375"/>
          </a:xfrm>
        </p:grpSpPr>
        <p:sp>
          <p:nvSpPr>
            <p:cNvPr id="6606" name="Google Shape;6606;p8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82"/>
          <p:cNvGrpSpPr/>
          <p:nvPr/>
        </p:nvGrpSpPr>
        <p:grpSpPr>
          <a:xfrm>
            <a:off x="7541826" y="1972717"/>
            <a:ext cx="308177" cy="348572"/>
            <a:chOff x="2786075" y="3591800"/>
            <a:chExt cx="260725" cy="294900"/>
          </a:xfrm>
        </p:grpSpPr>
        <p:sp>
          <p:nvSpPr>
            <p:cNvPr id="6615" name="Google Shape;6615;p8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82"/>
          <p:cNvGrpSpPr/>
          <p:nvPr/>
        </p:nvGrpSpPr>
        <p:grpSpPr>
          <a:xfrm>
            <a:off x="7582324" y="2418444"/>
            <a:ext cx="227180" cy="350079"/>
            <a:chOff x="2819150" y="3955025"/>
            <a:chExt cx="192200" cy="296175"/>
          </a:xfrm>
        </p:grpSpPr>
        <p:sp>
          <p:nvSpPr>
            <p:cNvPr id="6621" name="Google Shape;6621;p8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82"/>
          <p:cNvGrpSpPr/>
          <p:nvPr/>
        </p:nvGrpSpPr>
        <p:grpSpPr>
          <a:xfrm>
            <a:off x="6206097" y="2884042"/>
            <a:ext cx="349133" cy="348217"/>
            <a:chOff x="4629125" y="3235150"/>
            <a:chExt cx="295375" cy="294600"/>
          </a:xfrm>
        </p:grpSpPr>
        <p:sp>
          <p:nvSpPr>
            <p:cNvPr id="6626" name="Google Shape;6626;p8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82"/>
          <p:cNvGrpSpPr/>
          <p:nvPr/>
        </p:nvGrpSpPr>
        <p:grpSpPr>
          <a:xfrm>
            <a:off x="6206082" y="3331575"/>
            <a:ext cx="349163" cy="349133"/>
            <a:chOff x="4628325" y="3599825"/>
            <a:chExt cx="295400" cy="295375"/>
          </a:xfrm>
        </p:grpSpPr>
        <p:sp>
          <p:nvSpPr>
            <p:cNvPr id="6632" name="Google Shape;6632;p8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82"/>
          <p:cNvGrpSpPr/>
          <p:nvPr/>
        </p:nvGrpSpPr>
        <p:grpSpPr>
          <a:xfrm>
            <a:off x="6227033" y="3807186"/>
            <a:ext cx="307261" cy="350079"/>
            <a:chOff x="4645650" y="3962900"/>
            <a:chExt cx="259950" cy="296175"/>
          </a:xfrm>
        </p:grpSpPr>
        <p:sp>
          <p:nvSpPr>
            <p:cNvPr id="6645" name="Google Shape;6645;p8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82"/>
          <p:cNvGrpSpPr/>
          <p:nvPr/>
        </p:nvGrpSpPr>
        <p:grpSpPr>
          <a:xfrm>
            <a:off x="7979994" y="3332048"/>
            <a:ext cx="349133" cy="348188"/>
            <a:chOff x="6143725" y="3582500"/>
            <a:chExt cx="295375" cy="294575"/>
          </a:xfrm>
        </p:grpSpPr>
        <p:sp>
          <p:nvSpPr>
            <p:cNvPr id="6652" name="Google Shape;6652;p8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2"/>
          <p:cNvGrpSpPr/>
          <p:nvPr/>
        </p:nvGrpSpPr>
        <p:grpSpPr>
          <a:xfrm>
            <a:off x="5748820" y="1531387"/>
            <a:ext cx="350995" cy="350049"/>
            <a:chOff x="1310075" y="3253275"/>
            <a:chExt cx="296950" cy="296150"/>
          </a:xfrm>
        </p:grpSpPr>
        <p:sp>
          <p:nvSpPr>
            <p:cNvPr id="6660" name="Google Shape;6660;p8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3" name="Google Shape;6663;p82"/>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4" name="Google Shape;6664;p82"/>
          <p:cNvGrpSpPr/>
          <p:nvPr/>
        </p:nvGrpSpPr>
        <p:grpSpPr>
          <a:xfrm>
            <a:off x="5748347" y="2417646"/>
            <a:ext cx="351941" cy="351675"/>
            <a:chOff x="1310075" y="3980250"/>
            <a:chExt cx="297750" cy="297525"/>
          </a:xfrm>
        </p:grpSpPr>
        <p:sp>
          <p:nvSpPr>
            <p:cNvPr id="6665" name="Google Shape;6665;p8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82"/>
          <p:cNvGrpSpPr/>
          <p:nvPr/>
        </p:nvGrpSpPr>
        <p:grpSpPr>
          <a:xfrm>
            <a:off x="8013136" y="1531845"/>
            <a:ext cx="266305" cy="349133"/>
            <a:chOff x="3167275" y="3227275"/>
            <a:chExt cx="225300" cy="295375"/>
          </a:xfrm>
        </p:grpSpPr>
        <p:sp>
          <p:nvSpPr>
            <p:cNvPr id="6670" name="Google Shape;6670;p8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5" name="Google Shape;6675;p82"/>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6" name="Google Shape;6676;p82"/>
          <p:cNvGrpSpPr/>
          <p:nvPr/>
        </p:nvGrpSpPr>
        <p:grpSpPr>
          <a:xfrm>
            <a:off x="7970318" y="2418902"/>
            <a:ext cx="351940" cy="349163"/>
            <a:chOff x="3133425" y="3955025"/>
            <a:chExt cx="297750" cy="295400"/>
          </a:xfrm>
        </p:grpSpPr>
        <p:sp>
          <p:nvSpPr>
            <p:cNvPr id="6677" name="Google Shape;6677;p8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82"/>
          <p:cNvGrpSpPr/>
          <p:nvPr/>
        </p:nvGrpSpPr>
        <p:grpSpPr>
          <a:xfrm>
            <a:off x="6650491" y="2882490"/>
            <a:ext cx="350079" cy="351320"/>
            <a:chOff x="4991425" y="3234750"/>
            <a:chExt cx="296175" cy="297225"/>
          </a:xfrm>
        </p:grpSpPr>
        <p:sp>
          <p:nvSpPr>
            <p:cNvPr id="6681" name="Google Shape;6681;p8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82"/>
          <p:cNvGrpSpPr/>
          <p:nvPr/>
        </p:nvGrpSpPr>
        <p:grpSpPr>
          <a:xfrm>
            <a:off x="6650491" y="3352053"/>
            <a:ext cx="350079" cy="308177"/>
            <a:chOff x="4991425" y="3617150"/>
            <a:chExt cx="296175" cy="260725"/>
          </a:xfrm>
        </p:grpSpPr>
        <p:sp>
          <p:nvSpPr>
            <p:cNvPr id="6688" name="Google Shape;6688;p8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82"/>
          <p:cNvGrpSpPr/>
          <p:nvPr/>
        </p:nvGrpSpPr>
        <p:grpSpPr>
          <a:xfrm>
            <a:off x="6727764" y="3807644"/>
            <a:ext cx="195532" cy="349163"/>
            <a:chOff x="5056800" y="3962900"/>
            <a:chExt cx="165425" cy="295400"/>
          </a:xfrm>
        </p:grpSpPr>
        <p:sp>
          <p:nvSpPr>
            <p:cNvPr id="6696" name="Google Shape;6696;p8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2"/>
          <p:cNvGrpSpPr/>
          <p:nvPr/>
        </p:nvGrpSpPr>
        <p:grpSpPr>
          <a:xfrm>
            <a:off x="7979062" y="3807660"/>
            <a:ext cx="350995" cy="349133"/>
            <a:chOff x="6168925" y="3936925"/>
            <a:chExt cx="296950" cy="295375"/>
          </a:xfrm>
        </p:grpSpPr>
        <p:sp>
          <p:nvSpPr>
            <p:cNvPr id="6700" name="Google Shape;6700;p8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2"/>
          <p:cNvGrpSpPr/>
          <p:nvPr/>
        </p:nvGrpSpPr>
        <p:grpSpPr>
          <a:xfrm>
            <a:off x="6192756" y="1531845"/>
            <a:ext cx="348188" cy="349133"/>
            <a:chOff x="1674750" y="3254050"/>
            <a:chExt cx="294575" cy="295375"/>
          </a:xfrm>
        </p:grpSpPr>
        <p:sp>
          <p:nvSpPr>
            <p:cNvPr id="6707" name="Google Shape;6707;p8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82"/>
          <p:cNvGrpSpPr/>
          <p:nvPr/>
        </p:nvGrpSpPr>
        <p:grpSpPr>
          <a:xfrm>
            <a:off x="6207177" y="1972435"/>
            <a:ext cx="319347" cy="349133"/>
            <a:chOff x="1687350" y="3618725"/>
            <a:chExt cx="270175" cy="295375"/>
          </a:xfrm>
        </p:grpSpPr>
        <p:sp>
          <p:nvSpPr>
            <p:cNvPr id="6711" name="Google Shape;6711;p8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2"/>
          <p:cNvGrpSpPr/>
          <p:nvPr/>
        </p:nvGrpSpPr>
        <p:grpSpPr>
          <a:xfrm>
            <a:off x="6190880" y="2418916"/>
            <a:ext cx="351940" cy="349133"/>
            <a:chOff x="1672375" y="3982600"/>
            <a:chExt cx="297750" cy="295375"/>
          </a:xfrm>
        </p:grpSpPr>
        <p:sp>
          <p:nvSpPr>
            <p:cNvPr id="6715" name="Google Shape;6715;p8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2"/>
          <p:cNvGrpSpPr/>
          <p:nvPr/>
        </p:nvGrpSpPr>
        <p:grpSpPr>
          <a:xfrm>
            <a:off x="4882872" y="2883111"/>
            <a:ext cx="350079" cy="350079"/>
            <a:chOff x="3497300" y="3227275"/>
            <a:chExt cx="296175" cy="296175"/>
          </a:xfrm>
        </p:grpSpPr>
        <p:sp>
          <p:nvSpPr>
            <p:cNvPr id="6719" name="Google Shape;6719;p8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82"/>
          <p:cNvGrpSpPr/>
          <p:nvPr/>
        </p:nvGrpSpPr>
        <p:grpSpPr>
          <a:xfrm>
            <a:off x="4883345" y="3332506"/>
            <a:ext cx="349133" cy="347272"/>
            <a:chOff x="3497300" y="3591950"/>
            <a:chExt cx="295375" cy="293800"/>
          </a:xfrm>
        </p:grpSpPr>
        <p:sp>
          <p:nvSpPr>
            <p:cNvPr id="6728" name="Google Shape;6728;p8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82"/>
          <p:cNvGrpSpPr/>
          <p:nvPr/>
        </p:nvGrpSpPr>
        <p:grpSpPr>
          <a:xfrm>
            <a:off x="4883345" y="3807644"/>
            <a:ext cx="349133" cy="349163"/>
            <a:chOff x="3497300" y="3955025"/>
            <a:chExt cx="295375" cy="295400"/>
          </a:xfrm>
        </p:grpSpPr>
        <p:sp>
          <p:nvSpPr>
            <p:cNvPr id="6737" name="Google Shape;6737;p8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2"/>
          <p:cNvGrpSpPr/>
          <p:nvPr/>
        </p:nvGrpSpPr>
        <p:grpSpPr>
          <a:xfrm>
            <a:off x="7107917" y="2883835"/>
            <a:ext cx="327739" cy="348631"/>
            <a:chOff x="5364750" y="3235150"/>
            <a:chExt cx="277275" cy="294950"/>
          </a:xfrm>
        </p:grpSpPr>
        <p:sp>
          <p:nvSpPr>
            <p:cNvPr id="6741" name="Google Shape;6741;p8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2"/>
          <p:cNvGrpSpPr/>
          <p:nvPr/>
        </p:nvGrpSpPr>
        <p:grpSpPr>
          <a:xfrm>
            <a:off x="7096274" y="3330171"/>
            <a:ext cx="351024" cy="351940"/>
            <a:chOff x="5355300" y="3598250"/>
            <a:chExt cx="296975" cy="297750"/>
          </a:xfrm>
        </p:grpSpPr>
        <p:sp>
          <p:nvSpPr>
            <p:cNvPr id="6750" name="Google Shape;6750;p8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82"/>
          <p:cNvGrpSpPr/>
          <p:nvPr/>
        </p:nvGrpSpPr>
        <p:grpSpPr>
          <a:xfrm>
            <a:off x="7100470" y="3869093"/>
            <a:ext cx="342632" cy="226264"/>
            <a:chOff x="5358450" y="4015675"/>
            <a:chExt cx="289875" cy="191425"/>
          </a:xfrm>
        </p:grpSpPr>
        <p:sp>
          <p:nvSpPr>
            <p:cNvPr id="6759" name="Google Shape;6759;p8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82"/>
          <p:cNvGrpSpPr/>
          <p:nvPr/>
        </p:nvGrpSpPr>
        <p:grpSpPr>
          <a:xfrm>
            <a:off x="6226953" y="4251624"/>
            <a:ext cx="351024" cy="325464"/>
            <a:chOff x="6543825" y="3202075"/>
            <a:chExt cx="296975" cy="275350"/>
          </a:xfrm>
        </p:grpSpPr>
        <p:sp>
          <p:nvSpPr>
            <p:cNvPr id="6764" name="Google Shape;6764;p8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82"/>
          <p:cNvGrpSpPr/>
          <p:nvPr/>
        </p:nvGrpSpPr>
        <p:grpSpPr>
          <a:xfrm>
            <a:off x="6633934" y="1531372"/>
            <a:ext cx="350079" cy="350079"/>
            <a:chOff x="2037825" y="3254050"/>
            <a:chExt cx="296175" cy="296175"/>
          </a:xfrm>
        </p:grpSpPr>
        <p:sp>
          <p:nvSpPr>
            <p:cNvPr id="6772" name="Google Shape;6772;p8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2"/>
          <p:cNvGrpSpPr/>
          <p:nvPr/>
        </p:nvGrpSpPr>
        <p:grpSpPr>
          <a:xfrm>
            <a:off x="6632072" y="1972539"/>
            <a:ext cx="353802" cy="348926"/>
            <a:chOff x="2034675" y="3617925"/>
            <a:chExt cx="299325" cy="295200"/>
          </a:xfrm>
        </p:grpSpPr>
        <p:sp>
          <p:nvSpPr>
            <p:cNvPr id="6779" name="Google Shape;6779;p8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82"/>
          <p:cNvGrpSpPr/>
          <p:nvPr/>
        </p:nvGrpSpPr>
        <p:grpSpPr>
          <a:xfrm>
            <a:off x="6633934" y="2418916"/>
            <a:ext cx="350079" cy="349133"/>
            <a:chOff x="2037825" y="3981825"/>
            <a:chExt cx="296175" cy="295375"/>
          </a:xfrm>
        </p:grpSpPr>
        <p:sp>
          <p:nvSpPr>
            <p:cNvPr id="6785" name="Google Shape;6785;p8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82"/>
          <p:cNvGrpSpPr/>
          <p:nvPr/>
        </p:nvGrpSpPr>
        <p:grpSpPr>
          <a:xfrm>
            <a:off x="5318952" y="2915232"/>
            <a:ext cx="350079" cy="285837"/>
            <a:chOff x="3860400" y="3254050"/>
            <a:chExt cx="296175" cy="241825"/>
          </a:xfrm>
        </p:grpSpPr>
        <p:sp>
          <p:nvSpPr>
            <p:cNvPr id="6789" name="Google Shape;6789;p8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2"/>
          <p:cNvGrpSpPr/>
          <p:nvPr/>
        </p:nvGrpSpPr>
        <p:grpSpPr>
          <a:xfrm>
            <a:off x="5318479" y="3331102"/>
            <a:ext cx="351024" cy="350079"/>
            <a:chOff x="3859600" y="3591950"/>
            <a:chExt cx="296975" cy="296175"/>
          </a:xfrm>
        </p:grpSpPr>
        <p:sp>
          <p:nvSpPr>
            <p:cNvPr id="6797" name="Google Shape;6797;p8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82"/>
          <p:cNvGrpSpPr/>
          <p:nvPr/>
        </p:nvGrpSpPr>
        <p:grpSpPr>
          <a:xfrm>
            <a:off x="5318952" y="3807186"/>
            <a:ext cx="350079" cy="350079"/>
            <a:chOff x="3860400" y="3955025"/>
            <a:chExt cx="296175" cy="296175"/>
          </a:xfrm>
        </p:grpSpPr>
        <p:sp>
          <p:nvSpPr>
            <p:cNvPr id="6801" name="Google Shape;6801;p8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2"/>
          <p:cNvGrpSpPr/>
          <p:nvPr/>
        </p:nvGrpSpPr>
        <p:grpSpPr>
          <a:xfrm>
            <a:off x="7534167" y="2883584"/>
            <a:ext cx="355664" cy="349133"/>
            <a:chOff x="5716825" y="3235950"/>
            <a:chExt cx="300900" cy="295375"/>
          </a:xfrm>
        </p:grpSpPr>
        <p:sp>
          <p:nvSpPr>
            <p:cNvPr id="6807" name="Google Shape;6807;p8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82"/>
          <p:cNvGrpSpPr/>
          <p:nvPr/>
        </p:nvGrpSpPr>
        <p:grpSpPr>
          <a:xfrm>
            <a:off x="7547199" y="3342272"/>
            <a:ext cx="329601" cy="327739"/>
            <a:chOff x="5727850" y="3609275"/>
            <a:chExt cx="278850" cy="277275"/>
          </a:xfrm>
        </p:grpSpPr>
        <p:sp>
          <p:nvSpPr>
            <p:cNvPr id="6812" name="Google Shape;6812;p8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82"/>
          <p:cNvGrpSpPr/>
          <p:nvPr/>
        </p:nvGrpSpPr>
        <p:grpSpPr>
          <a:xfrm>
            <a:off x="7558383" y="3807659"/>
            <a:ext cx="307231" cy="349133"/>
            <a:chOff x="5736525" y="3963700"/>
            <a:chExt cx="259925" cy="295375"/>
          </a:xfrm>
        </p:grpSpPr>
        <p:sp>
          <p:nvSpPr>
            <p:cNvPr id="6818" name="Google Shape;6818;p8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2"/>
          <p:cNvGrpSpPr/>
          <p:nvPr/>
        </p:nvGrpSpPr>
        <p:grpSpPr>
          <a:xfrm>
            <a:off x="6649963" y="4256985"/>
            <a:ext cx="351024" cy="350079"/>
            <a:chOff x="6553275" y="3604550"/>
            <a:chExt cx="296975" cy="296175"/>
          </a:xfrm>
        </p:grpSpPr>
        <p:sp>
          <p:nvSpPr>
            <p:cNvPr id="6826" name="Google Shape;6826;p8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35" name="Shape 6835"/>
        <p:cNvGrpSpPr/>
        <p:nvPr/>
      </p:nvGrpSpPr>
      <p:grpSpPr>
        <a:xfrm>
          <a:off x="0" y="0"/>
          <a:ext cx="0" cy="0"/>
          <a:chOff x="0" y="0"/>
          <a:chExt cx="0" cy="0"/>
        </a:xfrm>
      </p:grpSpPr>
      <p:sp>
        <p:nvSpPr>
          <p:cNvPr id="6836" name="Google Shape;6836;p83"/>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37" name="Google Shape;6837;p83"/>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838" name="Google Shape;6838;p83"/>
          <p:cNvGrpSpPr/>
          <p:nvPr/>
        </p:nvGrpSpPr>
        <p:grpSpPr>
          <a:xfrm>
            <a:off x="877057" y="1532946"/>
            <a:ext cx="294401" cy="353645"/>
            <a:chOff x="-35814600" y="3202075"/>
            <a:chExt cx="242625" cy="291450"/>
          </a:xfrm>
        </p:grpSpPr>
        <p:sp>
          <p:nvSpPr>
            <p:cNvPr id="6839" name="Google Shape;6839;p8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83"/>
          <p:cNvGrpSpPr/>
          <p:nvPr/>
        </p:nvGrpSpPr>
        <p:grpSpPr>
          <a:xfrm>
            <a:off x="847435" y="1973866"/>
            <a:ext cx="353645" cy="353888"/>
            <a:chOff x="-35839800" y="3561025"/>
            <a:chExt cx="291450" cy="291650"/>
          </a:xfrm>
        </p:grpSpPr>
        <p:sp>
          <p:nvSpPr>
            <p:cNvPr id="6847" name="Google Shape;6847;p8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4" name="Google Shape;6854;p83"/>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83"/>
          <p:cNvGrpSpPr/>
          <p:nvPr/>
        </p:nvGrpSpPr>
        <p:grpSpPr>
          <a:xfrm>
            <a:off x="3084980" y="1532946"/>
            <a:ext cx="353645" cy="353645"/>
            <a:chOff x="-34003850" y="3227275"/>
            <a:chExt cx="291450" cy="291450"/>
          </a:xfrm>
        </p:grpSpPr>
        <p:sp>
          <p:nvSpPr>
            <p:cNvPr id="6856" name="Google Shape;6856;p8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83"/>
          <p:cNvGrpSpPr/>
          <p:nvPr/>
        </p:nvGrpSpPr>
        <p:grpSpPr>
          <a:xfrm>
            <a:off x="3084510" y="1973638"/>
            <a:ext cx="354586" cy="354343"/>
            <a:chOff x="-34004625" y="3585850"/>
            <a:chExt cx="292225" cy="292025"/>
          </a:xfrm>
        </p:grpSpPr>
        <p:sp>
          <p:nvSpPr>
            <p:cNvPr id="6862" name="Google Shape;6862;p8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3"/>
          <p:cNvGrpSpPr/>
          <p:nvPr/>
        </p:nvGrpSpPr>
        <p:grpSpPr>
          <a:xfrm>
            <a:off x="3084025" y="2408839"/>
            <a:ext cx="355557" cy="354616"/>
            <a:chOff x="-34005425" y="3945575"/>
            <a:chExt cx="293025" cy="292250"/>
          </a:xfrm>
        </p:grpSpPr>
        <p:sp>
          <p:nvSpPr>
            <p:cNvPr id="6868" name="Google Shape;6868;p8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83"/>
          <p:cNvGrpSpPr/>
          <p:nvPr/>
        </p:nvGrpSpPr>
        <p:grpSpPr>
          <a:xfrm>
            <a:off x="1731124" y="2882015"/>
            <a:ext cx="358408" cy="355557"/>
            <a:chOff x="-32174975" y="3192625"/>
            <a:chExt cx="295375" cy="293025"/>
          </a:xfrm>
        </p:grpSpPr>
        <p:sp>
          <p:nvSpPr>
            <p:cNvPr id="6872" name="Google Shape;6872;p8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6" name="Google Shape;6876;p83"/>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3"/>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8" name="Google Shape;6878;p83"/>
          <p:cNvGrpSpPr/>
          <p:nvPr/>
        </p:nvGrpSpPr>
        <p:grpSpPr>
          <a:xfrm>
            <a:off x="3970274" y="2882970"/>
            <a:ext cx="354586" cy="353645"/>
            <a:chOff x="-30345325" y="3184750"/>
            <a:chExt cx="292225" cy="291450"/>
          </a:xfrm>
        </p:grpSpPr>
        <p:sp>
          <p:nvSpPr>
            <p:cNvPr id="6879" name="Google Shape;6879;p8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3"/>
          <p:cNvGrpSpPr/>
          <p:nvPr/>
        </p:nvGrpSpPr>
        <p:grpSpPr>
          <a:xfrm>
            <a:off x="1295026" y="1532946"/>
            <a:ext cx="353645" cy="353645"/>
            <a:chOff x="-35481425" y="3202075"/>
            <a:chExt cx="291450" cy="291450"/>
          </a:xfrm>
        </p:grpSpPr>
        <p:sp>
          <p:nvSpPr>
            <p:cNvPr id="6885" name="Google Shape;6885;p8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83"/>
          <p:cNvGrpSpPr/>
          <p:nvPr/>
        </p:nvGrpSpPr>
        <p:grpSpPr>
          <a:xfrm>
            <a:off x="1294556" y="1974472"/>
            <a:ext cx="354586" cy="352675"/>
            <a:chOff x="-35482200" y="3561225"/>
            <a:chExt cx="292225" cy="290650"/>
          </a:xfrm>
        </p:grpSpPr>
        <p:sp>
          <p:nvSpPr>
            <p:cNvPr id="6893" name="Google Shape;6893;p8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83"/>
          <p:cNvGrpSpPr/>
          <p:nvPr/>
        </p:nvGrpSpPr>
        <p:grpSpPr>
          <a:xfrm>
            <a:off x="1295026" y="2409340"/>
            <a:ext cx="353645" cy="353615"/>
            <a:chOff x="-35481425" y="3919600"/>
            <a:chExt cx="291450" cy="291425"/>
          </a:xfrm>
        </p:grpSpPr>
        <p:sp>
          <p:nvSpPr>
            <p:cNvPr id="6897" name="Google Shape;6897;p8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83"/>
          <p:cNvGrpSpPr/>
          <p:nvPr/>
        </p:nvGrpSpPr>
        <p:grpSpPr>
          <a:xfrm>
            <a:off x="3530661" y="1533431"/>
            <a:ext cx="357468" cy="352675"/>
            <a:chOff x="-33645475" y="3228075"/>
            <a:chExt cx="294600" cy="290650"/>
          </a:xfrm>
        </p:grpSpPr>
        <p:sp>
          <p:nvSpPr>
            <p:cNvPr id="6906" name="Google Shape;6906;p8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3"/>
          <p:cNvGrpSpPr/>
          <p:nvPr/>
        </p:nvGrpSpPr>
        <p:grpSpPr>
          <a:xfrm>
            <a:off x="3531631" y="1973516"/>
            <a:ext cx="355526" cy="354586"/>
            <a:chOff x="-33646250" y="3586425"/>
            <a:chExt cx="293000" cy="292225"/>
          </a:xfrm>
        </p:grpSpPr>
        <p:sp>
          <p:nvSpPr>
            <p:cNvPr id="6914" name="Google Shape;6914;p8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83"/>
          <p:cNvGrpSpPr/>
          <p:nvPr/>
        </p:nvGrpSpPr>
        <p:grpSpPr>
          <a:xfrm>
            <a:off x="3532101" y="2408369"/>
            <a:ext cx="354586" cy="355557"/>
            <a:chOff x="-33645475" y="3944800"/>
            <a:chExt cx="292225" cy="293025"/>
          </a:xfrm>
        </p:grpSpPr>
        <p:sp>
          <p:nvSpPr>
            <p:cNvPr id="6917" name="Google Shape;6917;p8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3"/>
          <p:cNvGrpSpPr/>
          <p:nvPr/>
        </p:nvGrpSpPr>
        <p:grpSpPr>
          <a:xfrm>
            <a:off x="2185320" y="2882106"/>
            <a:ext cx="352675" cy="355375"/>
            <a:chOff x="-31809525" y="3192625"/>
            <a:chExt cx="290650" cy="292875"/>
          </a:xfrm>
        </p:grpSpPr>
        <p:sp>
          <p:nvSpPr>
            <p:cNvPr id="6928" name="Google Shape;6928;p8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83"/>
          <p:cNvGrpSpPr/>
          <p:nvPr/>
        </p:nvGrpSpPr>
        <p:grpSpPr>
          <a:xfrm>
            <a:off x="2184835" y="3352658"/>
            <a:ext cx="353645" cy="355557"/>
            <a:chOff x="-31811100" y="3550975"/>
            <a:chExt cx="291450" cy="293025"/>
          </a:xfrm>
        </p:grpSpPr>
        <p:sp>
          <p:nvSpPr>
            <p:cNvPr id="6933" name="Google Shape;6933;p8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83"/>
          <p:cNvGrpSpPr/>
          <p:nvPr/>
        </p:nvGrpSpPr>
        <p:grpSpPr>
          <a:xfrm>
            <a:off x="2178631" y="3816962"/>
            <a:ext cx="366052" cy="356831"/>
            <a:chOff x="-31817400" y="3910025"/>
            <a:chExt cx="301675" cy="294075"/>
          </a:xfrm>
        </p:grpSpPr>
        <p:sp>
          <p:nvSpPr>
            <p:cNvPr id="6941" name="Google Shape;6941;p8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83"/>
          <p:cNvGrpSpPr/>
          <p:nvPr/>
        </p:nvGrpSpPr>
        <p:grpSpPr>
          <a:xfrm>
            <a:off x="3970259" y="3353143"/>
            <a:ext cx="354616" cy="354586"/>
            <a:chOff x="-30354000" y="3569100"/>
            <a:chExt cx="292250" cy="292225"/>
          </a:xfrm>
        </p:grpSpPr>
        <p:sp>
          <p:nvSpPr>
            <p:cNvPr id="6945" name="Google Shape;6945;p8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83"/>
          <p:cNvGrpSpPr/>
          <p:nvPr/>
        </p:nvGrpSpPr>
        <p:grpSpPr>
          <a:xfrm>
            <a:off x="1748837" y="1532946"/>
            <a:ext cx="342148" cy="353645"/>
            <a:chOff x="-35118325" y="3202075"/>
            <a:chExt cx="281975" cy="291450"/>
          </a:xfrm>
        </p:grpSpPr>
        <p:sp>
          <p:nvSpPr>
            <p:cNvPr id="6952" name="Google Shape;6952;p8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83"/>
          <p:cNvGrpSpPr/>
          <p:nvPr/>
        </p:nvGrpSpPr>
        <p:grpSpPr>
          <a:xfrm>
            <a:off x="1742618" y="1974199"/>
            <a:ext cx="354586" cy="353221"/>
            <a:chOff x="-35123050" y="3561225"/>
            <a:chExt cx="292225" cy="291100"/>
          </a:xfrm>
        </p:grpSpPr>
        <p:sp>
          <p:nvSpPr>
            <p:cNvPr id="6957" name="Google Shape;6957;p8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83"/>
          <p:cNvGrpSpPr/>
          <p:nvPr/>
        </p:nvGrpSpPr>
        <p:grpSpPr>
          <a:xfrm>
            <a:off x="1784677" y="2409340"/>
            <a:ext cx="270467" cy="353615"/>
            <a:chOff x="-35089175" y="3919600"/>
            <a:chExt cx="222900" cy="291425"/>
          </a:xfrm>
        </p:grpSpPr>
        <p:sp>
          <p:nvSpPr>
            <p:cNvPr id="6960" name="Google Shape;6960;p8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3"/>
          <p:cNvGrpSpPr/>
          <p:nvPr/>
        </p:nvGrpSpPr>
        <p:grpSpPr>
          <a:xfrm>
            <a:off x="3981673" y="1532703"/>
            <a:ext cx="336445" cy="354131"/>
            <a:chOff x="-33277650" y="3226875"/>
            <a:chExt cx="277275" cy="291850"/>
          </a:xfrm>
        </p:grpSpPr>
        <p:sp>
          <p:nvSpPr>
            <p:cNvPr id="6963" name="Google Shape;6963;p8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83"/>
          <p:cNvGrpSpPr/>
          <p:nvPr/>
        </p:nvGrpSpPr>
        <p:grpSpPr>
          <a:xfrm>
            <a:off x="3973073" y="1973987"/>
            <a:ext cx="353645" cy="353645"/>
            <a:chOff x="-33286325" y="3586425"/>
            <a:chExt cx="291450" cy="291450"/>
          </a:xfrm>
        </p:grpSpPr>
        <p:sp>
          <p:nvSpPr>
            <p:cNvPr id="6971" name="Google Shape;6971;p8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83"/>
          <p:cNvGrpSpPr/>
          <p:nvPr/>
        </p:nvGrpSpPr>
        <p:grpSpPr>
          <a:xfrm>
            <a:off x="3973073" y="2408369"/>
            <a:ext cx="353645" cy="355557"/>
            <a:chOff x="-33286325" y="3944800"/>
            <a:chExt cx="291450" cy="293025"/>
          </a:xfrm>
        </p:grpSpPr>
        <p:sp>
          <p:nvSpPr>
            <p:cNvPr id="6977" name="Google Shape;6977;p8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3"/>
          <p:cNvGrpSpPr/>
          <p:nvPr/>
        </p:nvGrpSpPr>
        <p:grpSpPr>
          <a:xfrm>
            <a:off x="2631470" y="2881529"/>
            <a:ext cx="353645" cy="356527"/>
            <a:chOff x="-31452725" y="3191825"/>
            <a:chExt cx="291450" cy="293825"/>
          </a:xfrm>
        </p:grpSpPr>
        <p:sp>
          <p:nvSpPr>
            <p:cNvPr id="6982" name="Google Shape;6982;p8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3"/>
          <p:cNvGrpSpPr/>
          <p:nvPr/>
        </p:nvGrpSpPr>
        <p:grpSpPr>
          <a:xfrm>
            <a:off x="2631000" y="3353144"/>
            <a:ext cx="354586" cy="354586"/>
            <a:chOff x="-31452725" y="3551775"/>
            <a:chExt cx="292225" cy="292225"/>
          </a:xfrm>
        </p:grpSpPr>
        <p:sp>
          <p:nvSpPr>
            <p:cNvPr id="6987" name="Google Shape;6987;p8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3"/>
          <p:cNvGrpSpPr/>
          <p:nvPr/>
        </p:nvGrpSpPr>
        <p:grpSpPr>
          <a:xfrm>
            <a:off x="2629559" y="3817129"/>
            <a:ext cx="357468" cy="356497"/>
            <a:chOff x="-31455100" y="3909350"/>
            <a:chExt cx="294600" cy="293800"/>
          </a:xfrm>
        </p:grpSpPr>
        <p:sp>
          <p:nvSpPr>
            <p:cNvPr id="6992" name="Google Shape;6992;p8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83"/>
          <p:cNvGrpSpPr/>
          <p:nvPr/>
        </p:nvGrpSpPr>
        <p:grpSpPr>
          <a:xfrm>
            <a:off x="3970744" y="3818084"/>
            <a:ext cx="353645" cy="354586"/>
            <a:chOff x="-30345325" y="3918800"/>
            <a:chExt cx="291450" cy="292225"/>
          </a:xfrm>
        </p:grpSpPr>
        <p:sp>
          <p:nvSpPr>
            <p:cNvPr id="6995" name="Google Shape;6995;p8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3"/>
          <p:cNvGrpSpPr/>
          <p:nvPr/>
        </p:nvGrpSpPr>
        <p:grpSpPr>
          <a:xfrm>
            <a:off x="2200736" y="1532946"/>
            <a:ext cx="332593" cy="353645"/>
            <a:chOff x="-34755225" y="3202075"/>
            <a:chExt cx="274100" cy="291450"/>
          </a:xfrm>
        </p:grpSpPr>
        <p:sp>
          <p:nvSpPr>
            <p:cNvPr id="7001" name="Google Shape;7001;p8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3"/>
          <p:cNvGrpSpPr/>
          <p:nvPr/>
        </p:nvGrpSpPr>
        <p:grpSpPr>
          <a:xfrm>
            <a:off x="2190209" y="1973987"/>
            <a:ext cx="353645" cy="353645"/>
            <a:chOff x="-34763900" y="3561225"/>
            <a:chExt cx="291450" cy="291450"/>
          </a:xfrm>
        </p:grpSpPr>
        <p:sp>
          <p:nvSpPr>
            <p:cNvPr id="7009" name="Google Shape;7009;p8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2" name="Google Shape;7012;p83"/>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3" name="Google Shape;7013;p83"/>
          <p:cNvGrpSpPr/>
          <p:nvPr/>
        </p:nvGrpSpPr>
        <p:grpSpPr>
          <a:xfrm>
            <a:off x="845106" y="2882499"/>
            <a:ext cx="354586" cy="354586"/>
            <a:chOff x="-32927950" y="3227275"/>
            <a:chExt cx="292225" cy="292225"/>
          </a:xfrm>
        </p:grpSpPr>
        <p:sp>
          <p:nvSpPr>
            <p:cNvPr id="7014" name="Google Shape;7014;p8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83"/>
          <p:cNvGrpSpPr/>
          <p:nvPr/>
        </p:nvGrpSpPr>
        <p:grpSpPr>
          <a:xfrm>
            <a:off x="844621" y="3353613"/>
            <a:ext cx="355557" cy="353645"/>
            <a:chOff x="-32927950" y="3586425"/>
            <a:chExt cx="293025" cy="291450"/>
          </a:xfrm>
        </p:grpSpPr>
        <p:sp>
          <p:nvSpPr>
            <p:cNvPr id="7020" name="Google Shape;7020;p8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83"/>
          <p:cNvGrpSpPr/>
          <p:nvPr/>
        </p:nvGrpSpPr>
        <p:grpSpPr>
          <a:xfrm>
            <a:off x="845106" y="3817598"/>
            <a:ext cx="354586" cy="355557"/>
            <a:chOff x="-32927950" y="3944800"/>
            <a:chExt cx="292225" cy="293025"/>
          </a:xfrm>
        </p:grpSpPr>
        <p:sp>
          <p:nvSpPr>
            <p:cNvPr id="7026" name="Google Shape;7026;p8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3"/>
          <p:cNvGrpSpPr/>
          <p:nvPr/>
        </p:nvGrpSpPr>
        <p:grpSpPr>
          <a:xfrm>
            <a:off x="3073898" y="2882849"/>
            <a:ext cx="354586" cy="353888"/>
            <a:chOff x="-31094350" y="3194000"/>
            <a:chExt cx="292225" cy="291650"/>
          </a:xfrm>
        </p:grpSpPr>
        <p:sp>
          <p:nvSpPr>
            <p:cNvPr id="7036" name="Google Shape;7036;p8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83"/>
          <p:cNvGrpSpPr/>
          <p:nvPr/>
        </p:nvGrpSpPr>
        <p:grpSpPr>
          <a:xfrm>
            <a:off x="3074368" y="3353341"/>
            <a:ext cx="353645" cy="354191"/>
            <a:chOff x="-31093575" y="3552550"/>
            <a:chExt cx="291450" cy="291900"/>
          </a:xfrm>
        </p:grpSpPr>
        <p:sp>
          <p:nvSpPr>
            <p:cNvPr id="7045" name="Google Shape;7045;p8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3"/>
          <p:cNvGrpSpPr/>
          <p:nvPr/>
        </p:nvGrpSpPr>
        <p:grpSpPr>
          <a:xfrm>
            <a:off x="3074368" y="3818569"/>
            <a:ext cx="353645" cy="353615"/>
            <a:chOff x="-31093575" y="3911725"/>
            <a:chExt cx="291450" cy="291425"/>
          </a:xfrm>
        </p:grpSpPr>
        <p:sp>
          <p:nvSpPr>
            <p:cNvPr id="7050" name="Google Shape;7050;p8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3"/>
          <p:cNvGrpSpPr/>
          <p:nvPr/>
        </p:nvGrpSpPr>
        <p:grpSpPr>
          <a:xfrm>
            <a:off x="2183798" y="4275536"/>
            <a:ext cx="356497" cy="354586"/>
            <a:chOff x="-29946000" y="3183175"/>
            <a:chExt cx="293800" cy="292225"/>
          </a:xfrm>
        </p:grpSpPr>
        <p:sp>
          <p:nvSpPr>
            <p:cNvPr id="7053" name="Google Shape;7053;p8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83"/>
          <p:cNvGrpSpPr/>
          <p:nvPr/>
        </p:nvGrpSpPr>
        <p:grpSpPr>
          <a:xfrm>
            <a:off x="2628330" y="1532689"/>
            <a:ext cx="358408" cy="354161"/>
            <a:chOff x="-34408675" y="3202075"/>
            <a:chExt cx="295375" cy="291875"/>
          </a:xfrm>
        </p:grpSpPr>
        <p:sp>
          <p:nvSpPr>
            <p:cNvPr id="7060" name="Google Shape;7060;p8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83"/>
          <p:cNvGrpSpPr/>
          <p:nvPr/>
        </p:nvGrpSpPr>
        <p:grpSpPr>
          <a:xfrm>
            <a:off x="2630241" y="1972683"/>
            <a:ext cx="354586" cy="356254"/>
            <a:chOff x="-34405525" y="3558075"/>
            <a:chExt cx="292225" cy="293600"/>
          </a:xfrm>
        </p:grpSpPr>
        <p:sp>
          <p:nvSpPr>
            <p:cNvPr id="7065" name="Google Shape;7065;p8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3"/>
          <p:cNvGrpSpPr/>
          <p:nvPr/>
        </p:nvGrpSpPr>
        <p:grpSpPr>
          <a:xfrm>
            <a:off x="2629755" y="2409340"/>
            <a:ext cx="355557" cy="353615"/>
            <a:chOff x="-34406325" y="3919600"/>
            <a:chExt cx="293025" cy="291425"/>
          </a:xfrm>
        </p:grpSpPr>
        <p:sp>
          <p:nvSpPr>
            <p:cNvPr id="7069" name="Google Shape;7069;p8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83"/>
          <p:cNvGrpSpPr/>
          <p:nvPr/>
        </p:nvGrpSpPr>
        <p:grpSpPr>
          <a:xfrm>
            <a:off x="1293653" y="2888703"/>
            <a:ext cx="353645" cy="342179"/>
            <a:chOff x="-32568800" y="3232000"/>
            <a:chExt cx="291450" cy="282000"/>
          </a:xfrm>
        </p:grpSpPr>
        <p:sp>
          <p:nvSpPr>
            <p:cNvPr id="7077" name="Google Shape;7077;p8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3"/>
          <p:cNvGrpSpPr/>
          <p:nvPr/>
        </p:nvGrpSpPr>
        <p:grpSpPr>
          <a:xfrm>
            <a:off x="1293183" y="3353613"/>
            <a:ext cx="354586" cy="353645"/>
            <a:chOff x="-32569575" y="3586425"/>
            <a:chExt cx="292225" cy="291450"/>
          </a:xfrm>
        </p:grpSpPr>
        <p:sp>
          <p:nvSpPr>
            <p:cNvPr id="7080" name="Google Shape;7080;p8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83"/>
          <p:cNvGrpSpPr/>
          <p:nvPr/>
        </p:nvGrpSpPr>
        <p:grpSpPr>
          <a:xfrm>
            <a:off x="1284098" y="3818205"/>
            <a:ext cx="372756" cy="354343"/>
            <a:chOff x="-32576675" y="3944600"/>
            <a:chExt cx="307200" cy="292025"/>
          </a:xfrm>
        </p:grpSpPr>
        <p:sp>
          <p:nvSpPr>
            <p:cNvPr id="7083" name="Google Shape;7083;p8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83"/>
          <p:cNvGrpSpPr/>
          <p:nvPr/>
        </p:nvGrpSpPr>
        <p:grpSpPr>
          <a:xfrm>
            <a:off x="3529065" y="2882500"/>
            <a:ext cx="354586" cy="354586"/>
            <a:chOff x="-30735200" y="3192625"/>
            <a:chExt cx="292225" cy="292225"/>
          </a:xfrm>
        </p:grpSpPr>
        <p:sp>
          <p:nvSpPr>
            <p:cNvPr id="7086" name="Google Shape;7086;p8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3"/>
          <p:cNvGrpSpPr/>
          <p:nvPr/>
        </p:nvGrpSpPr>
        <p:grpSpPr>
          <a:xfrm>
            <a:off x="3529065" y="3353932"/>
            <a:ext cx="354586" cy="353008"/>
            <a:chOff x="-30735200" y="3552550"/>
            <a:chExt cx="292225" cy="290925"/>
          </a:xfrm>
        </p:grpSpPr>
        <p:sp>
          <p:nvSpPr>
            <p:cNvPr id="7094" name="Google Shape;7094;p8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83"/>
          <p:cNvGrpSpPr/>
          <p:nvPr/>
        </p:nvGrpSpPr>
        <p:grpSpPr>
          <a:xfrm>
            <a:off x="3529065" y="3818554"/>
            <a:ext cx="354586" cy="353645"/>
            <a:chOff x="-30735200" y="3910925"/>
            <a:chExt cx="292225" cy="291450"/>
          </a:xfrm>
        </p:grpSpPr>
        <p:sp>
          <p:nvSpPr>
            <p:cNvPr id="7097" name="Google Shape;7097;p8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9" name="Google Shape;7099;p83"/>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0" name="Google Shape;7100;p83"/>
          <p:cNvGrpSpPr/>
          <p:nvPr/>
        </p:nvGrpSpPr>
        <p:grpSpPr>
          <a:xfrm>
            <a:off x="4882910" y="1531421"/>
            <a:ext cx="358971" cy="359224"/>
            <a:chOff x="-57956275" y="3197925"/>
            <a:chExt cx="319000" cy="319225"/>
          </a:xfrm>
        </p:grpSpPr>
        <p:sp>
          <p:nvSpPr>
            <p:cNvPr id="7101" name="Google Shape;7101;p8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83"/>
          <p:cNvGrpSpPr/>
          <p:nvPr/>
        </p:nvGrpSpPr>
        <p:grpSpPr>
          <a:xfrm>
            <a:off x="4905064" y="1987846"/>
            <a:ext cx="314662" cy="358971"/>
            <a:chOff x="-57940525" y="3590375"/>
            <a:chExt cx="279625" cy="319000"/>
          </a:xfrm>
        </p:grpSpPr>
        <p:sp>
          <p:nvSpPr>
            <p:cNvPr id="7109" name="Google Shape;7109;p8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83"/>
          <p:cNvGrpSpPr/>
          <p:nvPr/>
        </p:nvGrpSpPr>
        <p:grpSpPr>
          <a:xfrm>
            <a:off x="4875945" y="2429217"/>
            <a:ext cx="358099" cy="358999"/>
            <a:chOff x="-57959425" y="3982600"/>
            <a:chExt cx="318225" cy="319025"/>
          </a:xfrm>
        </p:grpSpPr>
        <p:sp>
          <p:nvSpPr>
            <p:cNvPr id="7115" name="Google Shape;7115;p8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83"/>
          <p:cNvGrpSpPr/>
          <p:nvPr/>
        </p:nvGrpSpPr>
        <p:grpSpPr>
          <a:xfrm>
            <a:off x="7076112" y="1532546"/>
            <a:ext cx="357226" cy="357226"/>
            <a:chOff x="-55987225" y="3198925"/>
            <a:chExt cx="317450" cy="317450"/>
          </a:xfrm>
        </p:grpSpPr>
        <p:sp>
          <p:nvSpPr>
            <p:cNvPr id="7120" name="Google Shape;7120;p8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3"/>
          <p:cNvGrpSpPr/>
          <p:nvPr/>
        </p:nvGrpSpPr>
        <p:grpSpPr>
          <a:xfrm>
            <a:off x="7076112" y="1988578"/>
            <a:ext cx="357226" cy="357367"/>
            <a:chOff x="-55987225" y="3591025"/>
            <a:chExt cx="317450" cy="317575"/>
          </a:xfrm>
        </p:grpSpPr>
        <p:sp>
          <p:nvSpPr>
            <p:cNvPr id="7125" name="Google Shape;7125;p8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3"/>
          <p:cNvGrpSpPr/>
          <p:nvPr/>
        </p:nvGrpSpPr>
        <p:grpSpPr>
          <a:xfrm>
            <a:off x="7090027" y="2429217"/>
            <a:ext cx="358999" cy="358999"/>
            <a:chOff x="-55988800" y="3982600"/>
            <a:chExt cx="319025" cy="319025"/>
          </a:xfrm>
        </p:grpSpPr>
        <p:sp>
          <p:nvSpPr>
            <p:cNvPr id="7131" name="Google Shape;7131;p8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83"/>
          <p:cNvGrpSpPr/>
          <p:nvPr/>
        </p:nvGrpSpPr>
        <p:grpSpPr>
          <a:xfrm>
            <a:off x="5748546" y="2887174"/>
            <a:ext cx="356326" cy="358971"/>
            <a:chOff x="-54026025" y="3192625"/>
            <a:chExt cx="316650" cy="319000"/>
          </a:xfrm>
        </p:grpSpPr>
        <p:sp>
          <p:nvSpPr>
            <p:cNvPr id="7137" name="Google Shape;7137;p8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83"/>
          <p:cNvGrpSpPr/>
          <p:nvPr/>
        </p:nvGrpSpPr>
        <p:grpSpPr>
          <a:xfrm>
            <a:off x="5768492" y="3358148"/>
            <a:ext cx="316434" cy="358099"/>
            <a:chOff x="-54007925" y="3584850"/>
            <a:chExt cx="281200" cy="318225"/>
          </a:xfrm>
        </p:grpSpPr>
        <p:sp>
          <p:nvSpPr>
            <p:cNvPr id="7146" name="Google Shape;7146;p8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83"/>
          <p:cNvGrpSpPr/>
          <p:nvPr/>
        </p:nvGrpSpPr>
        <p:grpSpPr>
          <a:xfrm>
            <a:off x="5768492" y="3820033"/>
            <a:ext cx="316434" cy="358914"/>
            <a:chOff x="-54007925" y="3975575"/>
            <a:chExt cx="281200" cy="318950"/>
          </a:xfrm>
        </p:grpSpPr>
        <p:sp>
          <p:nvSpPr>
            <p:cNvPr id="7153" name="Google Shape;7153;p8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83"/>
          <p:cNvGrpSpPr/>
          <p:nvPr/>
        </p:nvGrpSpPr>
        <p:grpSpPr>
          <a:xfrm>
            <a:off x="8003359" y="2904504"/>
            <a:ext cx="274770" cy="358492"/>
            <a:chOff x="-52005775" y="3208025"/>
            <a:chExt cx="244175" cy="318575"/>
          </a:xfrm>
        </p:grpSpPr>
        <p:sp>
          <p:nvSpPr>
            <p:cNvPr id="7158" name="Google Shape;7158;p8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83"/>
          <p:cNvGrpSpPr/>
          <p:nvPr/>
        </p:nvGrpSpPr>
        <p:grpSpPr>
          <a:xfrm>
            <a:off x="5309825" y="1532546"/>
            <a:ext cx="358099" cy="358099"/>
            <a:chOff x="-57568775" y="3198925"/>
            <a:chExt cx="318225" cy="318225"/>
          </a:xfrm>
        </p:grpSpPr>
        <p:sp>
          <p:nvSpPr>
            <p:cNvPr id="7170" name="Google Shape;7170;p8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3"/>
          <p:cNvGrpSpPr/>
          <p:nvPr/>
        </p:nvGrpSpPr>
        <p:grpSpPr>
          <a:xfrm>
            <a:off x="5331543" y="1987846"/>
            <a:ext cx="314662" cy="358099"/>
            <a:chOff x="-57549075" y="3590375"/>
            <a:chExt cx="279625" cy="318225"/>
          </a:xfrm>
        </p:grpSpPr>
        <p:sp>
          <p:nvSpPr>
            <p:cNvPr id="7177" name="Google Shape;7177;p8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83"/>
          <p:cNvGrpSpPr/>
          <p:nvPr/>
        </p:nvGrpSpPr>
        <p:grpSpPr>
          <a:xfrm>
            <a:off x="5323740" y="2429217"/>
            <a:ext cx="359871" cy="359871"/>
            <a:chOff x="-57570350" y="3982600"/>
            <a:chExt cx="319800" cy="319800"/>
          </a:xfrm>
        </p:grpSpPr>
        <p:sp>
          <p:nvSpPr>
            <p:cNvPr id="7182" name="Google Shape;7182;p8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83"/>
          <p:cNvGrpSpPr/>
          <p:nvPr/>
        </p:nvGrpSpPr>
        <p:grpSpPr>
          <a:xfrm>
            <a:off x="7538779" y="1531646"/>
            <a:ext cx="314662" cy="358999"/>
            <a:chOff x="-55576850" y="3198125"/>
            <a:chExt cx="279625" cy="319025"/>
          </a:xfrm>
        </p:grpSpPr>
        <p:sp>
          <p:nvSpPr>
            <p:cNvPr id="7187" name="Google Shape;7187;p8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83"/>
          <p:cNvGrpSpPr/>
          <p:nvPr/>
        </p:nvGrpSpPr>
        <p:grpSpPr>
          <a:xfrm>
            <a:off x="7516174" y="1987621"/>
            <a:ext cx="359871" cy="358324"/>
            <a:chOff x="-55596550" y="3590175"/>
            <a:chExt cx="319800" cy="318425"/>
          </a:xfrm>
        </p:grpSpPr>
        <p:sp>
          <p:nvSpPr>
            <p:cNvPr id="7192" name="Google Shape;7192;p8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83"/>
          <p:cNvGrpSpPr/>
          <p:nvPr/>
        </p:nvGrpSpPr>
        <p:grpSpPr>
          <a:xfrm>
            <a:off x="7531412" y="2428964"/>
            <a:ext cx="358999" cy="359252"/>
            <a:chOff x="-55595775" y="3982375"/>
            <a:chExt cx="319025" cy="319250"/>
          </a:xfrm>
        </p:grpSpPr>
        <p:sp>
          <p:nvSpPr>
            <p:cNvPr id="7197" name="Google Shape;7197;p8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83"/>
          <p:cNvGrpSpPr/>
          <p:nvPr/>
        </p:nvGrpSpPr>
        <p:grpSpPr>
          <a:xfrm>
            <a:off x="6188595" y="2887174"/>
            <a:ext cx="358999" cy="358099"/>
            <a:chOff x="-53635375" y="3192625"/>
            <a:chExt cx="319025" cy="318225"/>
          </a:xfrm>
        </p:grpSpPr>
        <p:sp>
          <p:nvSpPr>
            <p:cNvPr id="7204" name="Google Shape;7204;p8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83"/>
          <p:cNvGrpSpPr/>
          <p:nvPr/>
        </p:nvGrpSpPr>
        <p:grpSpPr>
          <a:xfrm>
            <a:off x="6210763" y="3358148"/>
            <a:ext cx="314662" cy="358999"/>
            <a:chOff x="-53615675" y="3584850"/>
            <a:chExt cx="279625" cy="319025"/>
          </a:xfrm>
        </p:grpSpPr>
        <p:sp>
          <p:nvSpPr>
            <p:cNvPr id="7208" name="Google Shape;7208;p8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83"/>
          <p:cNvGrpSpPr/>
          <p:nvPr/>
        </p:nvGrpSpPr>
        <p:grpSpPr>
          <a:xfrm>
            <a:off x="6188609" y="3821074"/>
            <a:ext cx="358971" cy="357874"/>
            <a:chOff x="-53634575" y="3976500"/>
            <a:chExt cx="319000" cy="318025"/>
          </a:xfrm>
        </p:grpSpPr>
        <p:sp>
          <p:nvSpPr>
            <p:cNvPr id="7212" name="Google Shape;7212;p8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83"/>
          <p:cNvGrpSpPr/>
          <p:nvPr/>
        </p:nvGrpSpPr>
        <p:grpSpPr>
          <a:xfrm>
            <a:off x="7983413" y="3364028"/>
            <a:ext cx="314662" cy="358436"/>
            <a:chOff x="-52023900" y="3590075"/>
            <a:chExt cx="279625" cy="318525"/>
          </a:xfrm>
        </p:grpSpPr>
        <p:sp>
          <p:nvSpPr>
            <p:cNvPr id="7221" name="Google Shape;7221;p8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83"/>
          <p:cNvGrpSpPr/>
          <p:nvPr/>
        </p:nvGrpSpPr>
        <p:grpSpPr>
          <a:xfrm>
            <a:off x="5746654" y="1532546"/>
            <a:ext cx="358971" cy="358971"/>
            <a:chOff x="-57173375" y="3198925"/>
            <a:chExt cx="319000" cy="319000"/>
          </a:xfrm>
        </p:grpSpPr>
        <p:sp>
          <p:nvSpPr>
            <p:cNvPr id="7229" name="Google Shape;7229;p8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3"/>
          <p:cNvGrpSpPr/>
          <p:nvPr/>
        </p:nvGrpSpPr>
        <p:grpSpPr>
          <a:xfrm>
            <a:off x="5747541" y="2009987"/>
            <a:ext cx="357198" cy="314690"/>
            <a:chOff x="-57176525" y="3610050"/>
            <a:chExt cx="317425" cy="279650"/>
          </a:xfrm>
        </p:grpSpPr>
        <p:sp>
          <p:nvSpPr>
            <p:cNvPr id="7234" name="Google Shape;7234;p8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3"/>
          <p:cNvGrpSpPr/>
          <p:nvPr/>
        </p:nvGrpSpPr>
        <p:grpSpPr>
          <a:xfrm>
            <a:off x="5779179" y="2428542"/>
            <a:ext cx="323524" cy="358774"/>
            <a:chOff x="-57162350" y="3982000"/>
            <a:chExt cx="287500" cy="318825"/>
          </a:xfrm>
        </p:grpSpPr>
        <p:sp>
          <p:nvSpPr>
            <p:cNvPr id="7240" name="Google Shape;7240;p8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83"/>
          <p:cNvGrpSpPr/>
          <p:nvPr/>
        </p:nvGrpSpPr>
        <p:grpSpPr>
          <a:xfrm>
            <a:off x="7957995" y="1532546"/>
            <a:ext cx="358099" cy="356326"/>
            <a:chOff x="-55202750" y="3198925"/>
            <a:chExt cx="318225" cy="316650"/>
          </a:xfrm>
        </p:grpSpPr>
        <p:sp>
          <p:nvSpPr>
            <p:cNvPr id="7249" name="Google Shape;7249;p8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83"/>
          <p:cNvGrpSpPr/>
          <p:nvPr/>
        </p:nvGrpSpPr>
        <p:grpSpPr>
          <a:xfrm>
            <a:off x="7968629" y="1987846"/>
            <a:ext cx="336830" cy="358099"/>
            <a:chOff x="-55194875" y="3590375"/>
            <a:chExt cx="299325" cy="318225"/>
          </a:xfrm>
        </p:grpSpPr>
        <p:sp>
          <p:nvSpPr>
            <p:cNvPr id="7252" name="Google Shape;7252;p8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83"/>
          <p:cNvGrpSpPr/>
          <p:nvPr/>
        </p:nvGrpSpPr>
        <p:grpSpPr>
          <a:xfrm>
            <a:off x="7973247" y="2430117"/>
            <a:ext cx="357198" cy="357198"/>
            <a:chOff x="-55203525" y="3983400"/>
            <a:chExt cx="317425" cy="317425"/>
          </a:xfrm>
        </p:grpSpPr>
        <p:sp>
          <p:nvSpPr>
            <p:cNvPr id="7258" name="Google Shape;7258;p8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3"/>
          <p:cNvGrpSpPr/>
          <p:nvPr/>
        </p:nvGrpSpPr>
        <p:grpSpPr>
          <a:xfrm>
            <a:off x="6639727" y="2887174"/>
            <a:ext cx="335930" cy="358971"/>
            <a:chOff x="-53232900" y="3192625"/>
            <a:chExt cx="298525" cy="319000"/>
          </a:xfrm>
        </p:grpSpPr>
        <p:sp>
          <p:nvSpPr>
            <p:cNvPr id="7262" name="Google Shape;7262;p8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83"/>
          <p:cNvGrpSpPr/>
          <p:nvPr/>
        </p:nvGrpSpPr>
        <p:grpSpPr>
          <a:xfrm>
            <a:off x="6629093" y="3358148"/>
            <a:ext cx="357198" cy="356326"/>
            <a:chOff x="-53242350" y="3584850"/>
            <a:chExt cx="317425" cy="316650"/>
          </a:xfrm>
        </p:grpSpPr>
        <p:sp>
          <p:nvSpPr>
            <p:cNvPr id="7271" name="Google Shape;7271;p8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83"/>
          <p:cNvGrpSpPr/>
          <p:nvPr/>
        </p:nvGrpSpPr>
        <p:grpSpPr>
          <a:xfrm>
            <a:off x="6650362" y="3820849"/>
            <a:ext cx="314662" cy="358999"/>
            <a:chOff x="-53224225" y="3976300"/>
            <a:chExt cx="279625" cy="319025"/>
          </a:xfrm>
        </p:grpSpPr>
        <p:sp>
          <p:nvSpPr>
            <p:cNvPr id="7277" name="Google Shape;7277;p8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83"/>
          <p:cNvGrpSpPr/>
          <p:nvPr/>
        </p:nvGrpSpPr>
        <p:grpSpPr>
          <a:xfrm>
            <a:off x="7961258" y="3828529"/>
            <a:ext cx="358971" cy="358408"/>
            <a:chOff x="-52043575" y="3983125"/>
            <a:chExt cx="319000" cy="318500"/>
          </a:xfrm>
        </p:grpSpPr>
        <p:sp>
          <p:nvSpPr>
            <p:cNvPr id="7285" name="Google Shape;7285;p8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83"/>
          <p:cNvGrpSpPr/>
          <p:nvPr/>
        </p:nvGrpSpPr>
        <p:grpSpPr>
          <a:xfrm>
            <a:off x="6215199" y="1532546"/>
            <a:ext cx="314662" cy="358971"/>
            <a:chOff x="-56766175" y="3198925"/>
            <a:chExt cx="279625" cy="319000"/>
          </a:xfrm>
        </p:grpSpPr>
        <p:sp>
          <p:nvSpPr>
            <p:cNvPr id="7295" name="Google Shape;7295;p8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83"/>
          <p:cNvGrpSpPr/>
          <p:nvPr/>
        </p:nvGrpSpPr>
        <p:grpSpPr>
          <a:xfrm>
            <a:off x="6214313" y="1987846"/>
            <a:ext cx="316434" cy="358099"/>
            <a:chOff x="-56766175" y="3590375"/>
            <a:chExt cx="281200" cy="318225"/>
          </a:xfrm>
        </p:grpSpPr>
        <p:sp>
          <p:nvSpPr>
            <p:cNvPr id="7303" name="Google Shape;7303;p8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83"/>
          <p:cNvGrpSpPr/>
          <p:nvPr/>
        </p:nvGrpSpPr>
        <p:grpSpPr>
          <a:xfrm>
            <a:off x="6251269" y="2429217"/>
            <a:ext cx="272126" cy="358099"/>
            <a:chOff x="-56747275" y="3982600"/>
            <a:chExt cx="241825" cy="318225"/>
          </a:xfrm>
        </p:grpSpPr>
        <p:sp>
          <p:nvSpPr>
            <p:cNvPr id="7308" name="Google Shape;7308;p8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83"/>
          <p:cNvGrpSpPr/>
          <p:nvPr/>
        </p:nvGrpSpPr>
        <p:grpSpPr>
          <a:xfrm>
            <a:off x="4881188" y="2894264"/>
            <a:ext cx="314662" cy="358971"/>
            <a:chOff x="-54793175" y="3198925"/>
            <a:chExt cx="279625" cy="319000"/>
          </a:xfrm>
        </p:grpSpPr>
        <p:sp>
          <p:nvSpPr>
            <p:cNvPr id="7316" name="Google Shape;7316;p8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3"/>
          <p:cNvGrpSpPr/>
          <p:nvPr/>
        </p:nvGrpSpPr>
        <p:grpSpPr>
          <a:xfrm>
            <a:off x="4859020" y="3371455"/>
            <a:ext cx="358999" cy="342991"/>
            <a:chOff x="-54812875" y="3596675"/>
            <a:chExt cx="319025" cy="304800"/>
          </a:xfrm>
        </p:grpSpPr>
        <p:sp>
          <p:nvSpPr>
            <p:cNvPr id="7324" name="Google Shape;7324;p8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1" name="Google Shape;7331;p83"/>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3"/>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3" name="Google Shape;7333;p83"/>
          <p:cNvGrpSpPr/>
          <p:nvPr/>
        </p:nvGrpSpPr>
        <p:grpSpPr>
          <a:xfrm>
            <a:off x="4881188" y="3827938"/>
            <a:ext cx="314662" cy="358099"/>
            <a:chOff x="-54793175" y="3982600"/>
            <a:chExt cx="279625" cy="318225"/>
          </a:xfrm>
        </p:grpSpPr>
        <p:sp>
          <p:nvSpPr>
            <p:cNvPr id="7334" name="Google Shape;7334;p8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83"/>
          <p:cNvGrpSpPr/>
          <p:nvPr/>
        </p:nvGrpSpPr>
        <p:grpSpPr>
          <a:xfrm>
            <a:off x="7092647" y="2887174"/>
            <a:ext cx="314662" cy="358099"/>
            <a:chOff x="-52832000" y="3192625"/>
            <a:chExt cx="279625" cy="318225"/>
          </a:xfrm>
        </p:grpSpPr>
        <p:sp>
          <p:nvSpPr>
            <p:cNvPr id="7342" name="Google Shape;7342;p8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83"/>
          <p:cNvGrpSpPr/>
          <p:nvPr/>
        </p:nvGrpSpPr>
        <p:grpSpPr>
          <a:xfrm>
            <a:off x="7070492" y="3359048"/>
            <a:ext cx="358971" cy="357198"/>
            <a:chOff x="-52851675" y="3585650"/>
            <a:chExt cx="319000" cy="317425"/>
          </a:xfrm>
        </p:grpSpPr>
        <p:sp>
          <p:nvSpPr>
            <p:cNvPr id="7351" name="Google Shape;7351;p8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83"/>
          <p:cNvGrpSpPr/>
          <p:nvPr/>
        </p:nvGrpSpPr>
        <p:grpSpPr>
          <a:xfrm>
            <a:off x="7092647" y="3820849"/>
            <a:ext cx="314662" cy="358999"/>
            <a:chOff x="-52832000" y="3976300"/>
            <a:chExt cx="279625" cy="319025"/>
          </a:xfrm>
        </p:grpSpPr>
        <p:sp>
          <p:nvSpPr>
            <p:cNvPr id="7358" name="Google Shape;7358;p8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83"/>
          <p:cNvGrpSpPr/>
          <p:nvPr/>
        </p:nvGrpSpPr>
        <p:grpSpPr>
          <a:xfrm>
            <a:off x="6209853" y="4275497"/>
            <a:ext cx="316434" cy="358099"/>
            <a:chOff x="-51633225" y="3198925"/>
            <a:chExt cx="281200" cy="318225"/>
          </a:xfrm>
        </p:grpSpPr>
        <p:sp>
          <p:nvSpPr>
            <p:cNvPr id="7364" name="Google Shape;7364;p8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3"/>
          <p:cNvGrpSpPr/>
          <p:nvPr/>
        </p:nvGrpSpPr>
        <p:grpSpPr>
          <a:xfrm>
            <a:off x="6628676" y="1533418"/>
            <a:ext cx="365188" cy="357226"/>
            <a:chOff x="-56396775" y="3199700"/>
            <a:chExt cx="324525" cy="317450"/>
          </a:xfrm>
        </p:grpSpPr>
        <p:sp>
          <p:nvSpPr>
            <p:cNvPr id="7372" name="Google Shape;7372;p8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83"/>
          <p:cNvGrpSpPr/>
          <p:nvPr/>
        </p:nvGrpSpPr>
        <p:grpSpPr>
          <a:xfrm>
            <a:off x="6631771" y="1999353"/>
            <a:ext cx="358999" cy="335958"/>
            <a:chOff x="-56394425" y="3600600"/>
            <a:chExt cx="319025" cy="298550"/>
          </a:xfrm>
        </p:grpSpPr>
        <p:sp>
          <p:nvSpPr>
            <p:cNvPr id="7379" name="Google Shape;7379;p8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83"/>
          <p:cNvGrpSpPr/>
          <p:nvPr/>
        </p:nvGrpSpPr>
        <p:grpSpPr>
          <a:xfrm>
            <a:off x="6662538" y="2430117"/>
            <a:ext cx="327068" cy="357198"/>
            <a:chOff x="-56379450" y="3983400"/>
            <a:chExt cx="290650" cy="317425"/>
          </a:xfrm>
        </p:grpSpPr>
        <p:sp>
          <p:nvSpPr>
            <p:cNvPr id="7383" name="Google Shape;7383;p8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3"/>
          <p:cNvGrpSpPr/>
          <p:nvPr/>
        </p:nvGrpSpPr>
        <p:grpSpPr>
          <a:xfrm>
            <a:off x="5326242" y="2894264"/>
            <a:ext cx="316434" cy="358971"/>
            <a:chOff x="-54401725" y="3198925"/>
            <a:chExt cx="281200" cy="319000"/>
          </a:xfrm>
        </p:grpSpPr>
        <p:sp>
          <p:nvSpPr>
            <p:cNvPr id="7392" name="Google Shape;7392;p8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3"/>
          <p:cNvGrpSpPr/>
          <p:nvPr/>
        </p:nvGrpSpPr>
        <p:grpSpPr>
          <a:xfrm>
            <a:off x="5327128" y="3364365"/>
            <a:ext cx="314662" cy="358099"/>
            <a:chOff x="-54401725" y="3590375"/>
            <a:chExt cx="279625" cy="318225"/>
          </a:xfrm>
        </p:grpSpPr>
        <p:sp>
          <p:nvSpPr>
            <p:cNvPr id="7404" name="Google Shape;7404;p8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3"/>
          <p:cNvGrpSpPr/>
          <p:nvPr/>
        </p:nvGrpSpPr>
        <p:grpSpPr>
          <a:xfrm>
            <a:off x="5324920" y="3827938"/>
            <a:ext cx="319079" cy="358099"/>
            <a:chOff x="-54403300" y="3982600"/>
            <a:chExt cx="283550" cy="318225"/>
          </a:xfrm>
        </p:grpSpPr>
        <p:sp>
          <p:nvSpPr>
            <p:cNvPr id="7411" name="Google Shape;7411;p8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83"/>
          <p:cNvGrpSpPr/>
          <p:nvPr/>
        </p:nvGrpSpPr>
        <p:grpSpPr>
          <a:xfrm>
            <a:off x="7512313" y="2889172"/>
            <a:ext cx="356298" cy="356973"/>
            <a:chOff x="-52458650" y="3194400"/>
            <a:chExt cx="316625" cy="317225"/>
          </a:xfrm>
        </p:grpSpPr>
        <p:sp>
          <p:nvSpPr>
            <p:cNvPr id="7417" name="Google Shape;7417;p8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3"/>
          <p:cNvGrpSpPr/>
          <p:nvPr/>
        </p:nvGrpSpPr>
        <p:grpSpPr>
          <a:xfrm>
            <a:off x="7521611" y="3358148"/>
            <a:ext cx="337703" cy="357845"/>
            <a:chOff x="-52450000" y="3584850"/>
            <a:chExt cx="300100" cy="318000"/>
          </a:xfrm>
        </p:grpSpPr>
        <p:sp>
          <p:nvSpPr>
            <p:cNvPr id="7426" name="Google Shape;7426;p8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3"/>
          <p:cNvGrpSpPr/>
          <p:nvPr/>
        </p:nvGrpSpPr>
        <p:grpSpPr>
          <a:xfrm>
            <a:off x="7533131" y="3822621"/>
            <a:ext cx="314662" cy="357226"/>
            <a:chOff x="-52440550" y="3977875"/>
            <a:chExt cx="279625" cy="317450"/>
          </a:xfrm>
        </p:grpSpPr>
        <p:sp>
          <p:nvSpPr>
            <p:cNvPr id="7434" name="Google Shape;7434;p8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83"/>
          <p:cNvGrpSpPr/>
          <p:nvPr/>
        </p:nvGrpSpPr>
        <p:grpSpPr>
          <a:xfrm>
            <a:off x="6645066" y="4278827"/>
            <a:ext cx="314662" cy="358999"/>
            <a:chOff x="-51623775" y="3584850"/>
            <a:chExt cx="279625" cy="319025"/>
          </a:xfrm>
        </p:grpSpPr>
        <p:sp>
          <p:nvSpPr>
            <p:cNvPr id="7443" name="Google Shape;7443;p8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55" name="Shape 7455"/>
        <p:cNvGrpSpPr/>
        <p:nvPr/>
      </p:nvGrpSpPr>
      <p:grpSpPr>
        <a:xfrm>
          <a:off x="0" y="0"/>
          <a:ext cx="0" cy="0"/>
          <a:chOff x="0" y="0"/>
          <a:chExt cx="0" cy="0"/>
        </a:xfrm>
      </p:grpSpPr>
      <p:sp>
        <p:nvSpPr>
          <p:cNvPr id="7456" name="Google Shape;7456;p8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457" name="Google Shape;7457;p8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458" name="Google Shape;7458;p84"/>
          <p:cNvGrpSpPr/>
          <p:nvPr/>
        </p:nvGrpSpPr>
        <p:grpSpPr>
          <a:xfrm>
            <a:off x="885675" y="1539249"/>
            <a:ext cx="276003" cy="357300"/>
            <a:chOff x="-50469125" y="3183175"/>
            <a:chExt cx="233150" cy="301825"/>
          </a:xfrm>
        </p:grpSpPr>
        <p:sp>
          <p:nvSpPr>
            <p:cNvPr id="7459" name="Google Shape;7459;p8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84"/>
          <p:cNvGrpSpPr/>
          <p:nvPr/>
        </p:nvGrpSpPr>
        <p:grpSpPr>
          <a:xfrm>
            <a:off x="845574" y="1974651"/>
            <a:ext cx="356205" cy="355288"/>
            <a:chOff x="-50504575" y="3550975"/>
            <a:chExt cx="300900" cy="300125"/>
          </a:xfrm>
        </p:grpSpPr>
        <p:sp>
          <p:nvSpPr>
            <p:cNvPr id="7463" name="Google Shape;7463;p8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4"/>
          <p:cNvGrpSpPr/>
          <p:nvPr/>
        </p:nvGrpSpPr>
        <p:grpSpPr>
          <a:xfrm>
            <a:off x="845574" y="2412893"/>
            <a:ext cx="356205" cy="354341"/>
            <a:chOff x="-50503000" y="3921175"/>
            <a:chExt cx="300900" cy="299325"/>
          </a:xfrm>
        </p:grpSpPr>
        <p:sp>
          <p:nvSpPr>
            <p:cNvPr id="7468" name="Google Shape;7468;p8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4"/>
          <p:cNvGrpSpPr/>
          <p:nvPr/>
        </p:nvGrpSpPr>
        <p:grpSpPr>
          <a:xfrm>
            <a:off x="3049627" y="1558811"/>
            <a:ext cx="355258" cy="356205"/>
            <a:chOff x="-48630025" y="3199700"/>
            <a:chExt cx="300100" cy="300900"/>
          </a:xfrm>
        </p:grpSpPr>
        <p:sp>
          <p:nvSpPr>
            <p:cNvPr id="7474" name="Google Shape;7474;p8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4"/>
          <p:cNvGrpSpPr/>
          <p:nvPr/>
        </p:nvGrpSpPr>
        <p:grpSpPr>
          <a:xfrm>
            <a:off x="3049627" y="1996107"/>
            <a:ext cx="355258" cy="355258"/>
            <a:chOff x="-48630025" y="3569100"/>
            <a:chExt cx="300100" cy="300100"/>
          </a:xfrm>
        </p:grpSpPr>
        <p:sp>
          <p:nvSpPr>
            <p:cNvPr id="7478" name="Google Shape;7478;p8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84"/>
          <p:cNvGrpSpPr/>
          <p:nvPr/>
        </p:nvGrpSpPr>
        <p:grpSpPr>
          <a:xfrm>
            <a:off x="3050101" y="2433403"/>
            <a:ext cx="354311" cy="353394"/>
            <a:chOff x="-48629225" y="3938500"/>
            <a:chExt cx="299300" cy="298525"/>
          </a:xfrm>
        </p:grpSpPr>
        <p:sp>
          <p:nvSpPr>
            <p:cNvPr id="7489" name="Google Shape;7489;p8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84"/>
          <p:cNvGrpSpPr/>
          <p:nvPr/>
        </p:nvGrpSpPr>
        <p:grpSpPr>
          <a:xfrm>
            <a:off x="1785504" y="2904744"/>
            <a:ext cx="311458" cy="354341"/>
            <a:chOff x="-46762575" y="3200500"/>
            <a:chExt cx="263100" cy="299325"/>
          </a:xfrm>
        </p:grpSpPr>
        <p:sp>
          <p:nvSpPr>
            <p:cNvPr id="7494" name="Google Shape;7494;p8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4"/>
          <p:cNvGrpSpPr/>
          <p:nvPr/>
        </p:nvGrpSpPr>
        <p:grpSpPr>
          <a:xfrm>
            <a:off x="1763589" y="3363466"/>
            <a:ext cx="355288" cy="312375"/>
            <a:chOff x="-46779900" y="3588000"/>
            <a:chExt cx="300125" cy="263875"/>
          </a:xfrm>
        </p:grpSpPr>
        <p:sp>
          <p:nvSpPr>
            <p:cNvPr id="7500" name="Google Shape;7500;p8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84"/>
          <p:cNvGrpSpPr/>
          <p:nvPr/>
        </p:nvGrpSpPr>
        <p:grpSpPr>
          <a:xfrm>
            <a:off x="1764062" y="3778388"/>
            <a:ext cx="354341" cy="353394"/>
            <a:chOff x="-46779100" y="3938500"/>
            <a:chExt cx="299325" cy="298525"/>
          </a:xfrm>
        </p:grpSpPr>
        <p:sp>
          <p:nvSpPr>
            <p:cNvPr id="7505" name="Google Shape;7505;p8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84"/>
          <p:cNvGrpSpPr/>
          <p:nvPr/>
        </p:nvGrpSpPr>
        <p:grpSpPr>
          <a:xfrm>
            <a:off x="3971800" y="2911255"/>
            <a:ext cx="355258" cy="355288"/>
            <a:chOff x="-44924250" y="3206000"/>
            <a:chExt cx="300100" cy="300125"/>
          </a:xfrm>
        </p:grpSpPr>
        <p:sp>
          <p:nvSpPr>
            <p:cNvPr id="7508" name="Google Shape;7508;p8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4"/>
          <p:cNvGrpSpPr/>
          <p:nvPr/>
        </p:nvGrpSpPr>
        <p:grpSpPr>
          <a:xfrm>
            <a:off x="1286286" y="1539249"/>
            <a:ext cx="355258" cy="355258"/>
            <a:chOff x="-50134375" y="3183175"/>
            <a:chExt cx="300100" cy="300100"/>
          </a:xfrm>
        </p:grpSpPr>
        <p:sp>
          <p:nvSpPr>
            <p:cNvPr id="7514" name="Google Shape;7514;p8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4"/>
          <p:cNvGrpSpPr/>
          <p:nvPr/>
        </p:nvGrpSpPr>
        <p:grpSpPr>
          <a:xfrm>
            <a:off x="1286286" y="1974651"/>
            <a:ext cx="355258" cy="355288"/>
            <a:chOff x="-50134375" y="3550975"/>
            <a:chExt cx="300100" cy="300125"/>
          </a:xfrm>
        </p:grpSpPr>
        <p:sp>
          <p:nvSpPr>
            <p:cNvPr id="7525" name="Google Shape;7525;p8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84"/>
          <p:cNvGrpSpPr/>
          <p:nvPr/>
        </p:nvGrpSpPr>
        <p:grpSpPr>
          <a:xfrm>
            <a:off x="1286286" y="2412183"/>
            <a:ext cx="355258" cy="355051"/>
            <a:chOff x="-50134375" y="3920575"/>
            <a:chExt cx="300100" cy="299925"/>
          </a:xfrm>
        </p:grpSpPr>
        <p:sp>
          <p:nvSpPr>
            <p:cNvPr id="7528" name="Google Shape;7528;p8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4"/>
          <p:cNvGrpSpPr/>
          <p:nvPr/>
        </p:nvGrpSpPr>
        <p:grpSpPr>
          <a:xfrm>
            <a:off x="3497010" y="1559758"/>
            <a:ext cx="357123" cy="355258"/>
            <a:chOff x="-48262200" y="3200500"/>
            <a:chExt cx="301675" cy="300100"/>
          </a:xfrm>
        </p:grpSpPr>
        <p:sp>
          <p:nvSpPr>
            <p:cNvPr id="7532" name="Google Shape;7532;p8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84"/>
          <p:cNvGrpSpPr/>
          <p:nvPr/>
        </p:nvGrpSpPr>
        <p:grpSpPr>
          <a:xfrm>
            <a:off x="3526383" y="1996847"/>
            <a:ext cx="298377" cy="354519"/>
            <a:chOff x="-48233050" y="3569725"/>
            <a:chExt cx="252050" cy="299475"/>
          </a:xfrm>
        </p:grpSpPr>
        <p:sp>
          <p:nvSpPr>
            <p:cNvPr id="7542" name="Google Shape;7542;p8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84"/>
          <p:cNvGrpSpPr/>
          <p:nvPr/>
        </p:nvGrpSpPr>
        <p:grpSpPr>
          <a:xfrm>
            <a:off x="3550148" y="2430591"/>
            <a:ext cx="250847" cy="358070"/>
            <a:chOff x="-48216525" y="3936125"/>
            <a:chExt cx="211900" cy="302475"/>
          </a:xfrm>
        </p:grpSpPr>
        <p:sp>
          <p:nvSpPr>
            <p:cNvPr id="7546" name="Google Shape;7546;p8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84"/>
          <p:cNvGrpSpPr/>
          <p:nvPr/>
        </p:nvGrpSpPr>
        <p:grpSpPr>
          <a:xfrm>
            <a:off x="2205866" y="2905661"/>
            <a:ext cx="355258" cy="355288"/>
            <a:chOff x="-46410500" y="3201275"/>
            <a:chExt cx="300100" cy="300125"/>
          </a:xfrm>
        </p:grpSpPr>
        <p:sp>
          <p:nvSpPr>
            <p:cNvPr id="7551" name="Google Shape;7551;p8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84"/>
          <p:cNvGrpSpPr/>
          <p:nvPr/>
        </p:nvGrpSpPr>
        <p:grpSpPr>
          <a:xfrm>
            <a:off x="2205866" y="3341092"/>
            <a:ext cx="355258" cy="356205"/>
            <a:chOff x="-46409700" y="3569100"/>
            <a:chExt cx="300100" cy="300900"/>
          </a:xfrm>
        </p:grpSpPr>
        <p:sp>
          <p:nvSpPr>
            <p:cNvPr id="7557" name="Google Shape;7557;p8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84"/>
          <p:cNvGrpSpPr/>
          <p:nvPr/>
        </p:nvGrpSpPr>
        <p:grpSpPr>
          <a:xfrm>
            <a:off x="2193747" y="3776524"/>
            <a:ext cx="379497" cy="358070"/>
            <a:chOff x="-46422300" y="3936925"/>
            <a:chExt cx="320575" cy="302475"/>
          </a:xfrm>
        </p:grpSpPr>
        <p:sp>
          <p:nvSpPr>
            <p:cNvPr id="7563" name="Google Shape;7563;p8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4"/>
          <p:cNvGrpSpPr/>
          <p:nvPr/>
        </p:nvGrpSpPr>
        <p:grpSpPr>
          <a:xfrm>
            <a:off x="3971326" y="3330852"/>
            <a:ext cx="356205" cy="355258"/>
            <a:chOff x="-44914800" y="3560450"/>
            <a:chExt cx="300900" cy="300100"/>
          </a:xfrm>
        </p:grpSpPr>
        <p:sp>
          <p:nvSpPr>
            <p:cNvPr id="7566" name="Google Shape;7566;p8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4"/>
          <p:cNvGrpSpPr/>
          <p:nvPr/>
        </p:nvGrpSpPr>
        <p:grpSpPr>
          <a:xfrm>
            <a:off x="1726378" y="1539486"/>
            <a:ext cx="354311" cy="354104"/>
            <a:chOff x="-49764975" y="3183375"/>
            <a:chExt cx="299300" cy="299125"/>
          </a:xfrm>
        </p:grpSpPr>
        <p:sp>
          <p:nvSpPr>
            <p:cNvPr id="7572" name="Google Shape;7572;p8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4"/>
          <p:cNvGrpSpPr/>
          <p:nvPr/>
        </p:nvGrpSpPr>
        <p:grpSpPr>
          <a:xfrm>
            <a:off x="1726378" y="1974947"/>
            <a:ext cx="354311" cy="355909"/>
            <a:chOff x="-49764975" y="3551225"/>
            <a:chExt cx="299300" cy="300650"/>
          </a:xfrm>
        </p:grpSpPr>
        <p:sp>
          <p:nvSpPr>
            <p:cNvPr id="7582" name="Google Shape;7582;p8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4"/>
          <p:cNvGrpSpPr/>
          <p:nvPr/>
        </p:nvGrpSpPr>
        <p:grpSpPr>
          <a:xfrm>
            <a:off x="1724040" y="2411710"/>
            <a:ext cx="358987" cy="355525"/>
            <a:chOff x="-49766550" y="3920175"/>
            <a:chExt cx="303250" cy="300325"/>
          </a:xfrm>
        </p:grpSpPr>
        <p:sp>
          <p:nvSpPr>
            <p:cNvPr id="7594" name="Google Shape;7594;p8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84"/>
          <p:cNvGrpSpPr/>
          <p:nvPr/>
        </p:nvGrpSpPr>
        <p:grpSpPr>
          <a:xfrm>
            <a:off x="3939571" y="1559758"/>
            <a:ext cx="357123" cy="354341"/>
            <a:chOff x="-47892800" y="3200500"/>
            <a:chExt cx="301675" cy="299325"/>
          </a:xfrm>
        </p:grpSpPr>
        <p:sp>
          <p:nvSpPr>
            <p:cNvPr id="7599" name="Google Shape;7599;p8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84"/>
          <p:cNvGrpSpPr/>
          <p:nvPr/>
        </p:nvGrpSpPr>
        <p:grpSpPr>
          <a:xfrm>
            <a:off x="4003437" y="1996107"/>
            <a:ext cx="229391" cy="355258"/>
            <a:chOff x="-47839250" y="3569100"/>
            <a:chExt cx="193775" cy="300100"/>
          </a:xfrm>
        </p:grpSpPr>
        <p:sp>
          <p:nvSpPr>
            <p:cNvPr id="7606" name="Google Shape;7606;p8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4"/>
          <p:cNvGrpSpPr/>
          <p:nvPr/>
        </p:nvGrpSpPr>
        <p:grpSpPr>
          <a:xfrm>
            <a:off x="3940503" y="2432456"/>
            <a:ext cx="355258" cy="356205"/>
            <a:chOff x="-47892800" y="3937700"/>
            <a:chExt cx="300100" cy="300900"/>
          </a:xfrm>
        </p:grpSpPr>
        <p:sp>
          <p:nvSpPr>
            <p:cNvPr id="7613" name="Google Shape;7613;p8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84"/>
          <p:cNvGrpSpPr/>
          <p:nvPr/>
        </p:nvGrpSpPr>
        <p:grpSpPr>
          <a:xfrm>
            <a:off x="2645798" y="2926170"/>
            <a:ext cx="355258" cy="311458"/>
            <a:chOff x="-46042675" y="3218600"/>
            <a:chExt cx="300100" cy="263100"/>
          </a:xfrm>
        </p:grpSpPr>
        <p:sp>
          <p:nvSpPr>
            <p:cNvPr id="7622" name="Google Shape;7622;p8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84"/>
          <p:cNvGrpSpPr/>
          <p:nvPr/>
        </p:nvGrpSpPr>
        <p:grpSpPr>
          <a:xfrm>
            <a:off x="2645798" y="3340619"/>
            <a:ext cx="355258" cy="323118"/>
            <a:chOff x="-46042675" y="3568700"/>
            <a:chExt cx="300100" cy="272950"/>
          </a:xfrm>
        </p:grpSpPr>
        <p:sp>
          <p:nvSpPr>
            <p:cNvPr id="7629" name="Google Shape;7629;p8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4"/>
          <p:cNvGrpSpPr/>
          <p:nvPr/>
        </p:nvGrpSpPr>
        <p:grpSpPr>
          <a:xfrm>
            <a:off x="2687749" y="3777589"/>
            <a:ext cx="271357" cy="356057"/>
            <a:chOff x="-46007225" y="3937825"/>
            <a:chExt cx="229225" cy="300775"/>
          </a:xfrm>
        </p:grpSpPr>
        <p:sp>
          <p:nvSpPr>
            <p:cNvPr id="7634" name="Google Shape;7634;p8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4"/>
          <p:cNvGrpSpPr/>
          <p:nvPr/>
        </p:nvGrpSpPr>
        <p:grpSpPr>
          <a:xfrm>
            <a:off x="3993241" y="3767675"/>
            <a:ext cx="312375" cy="357596"/>
            <a:chOff x="-44895900" y="3929450"/>
            <a:chExt cx="263875" cy="302075"/>
          </a:xfrm>
        </p:grpSpPr>
        <p:sp>
          <p:nvSpPr>
            <p:cNvPr id="7645" name="Google Shape;7645;p8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4"/>
          <p:cNvGrpSpPr/>
          <p:nvPr/>
        </p:nvGrpSpPr>
        <p:grpSpPr>
          <a:xfrm>
            <a:off x="2167060" y="1550436"/>
            <a:ext cx="356205" cy="332885"/>
            <a:chOff x="-49397175" y="3192625"/>
            <a:chExt cx="300900" cy="281200"/>
          </a:xfrm>
        </p:grpSpPr>
        <p:sp>
          <p:nvSpPr>
            <p:cNvPr id="7652" name="Google Shape;7652;p8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84"/>
          <p:cNvGrpSpPr/>
          <p:nvPr/>
        </p:nvGrpSpPr>
        <p:grpSpPr>
          <a:xfrm>
            <a:off x="2193163" y="1974651"/>
            <a:ext cx="304000" cy="356205"/>
            <a:chOff x="-49375900" y="3550975"/>
            <a:chExt cx="256800" cy="300900"/>
          </a:xfrm>
        </p:grpSpPr>
        <p:sp>
          <p:nvSpPr>
            <p:cNvPr id="7660" name="Google Shape;7660;p8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84"/>
          <p:cNvGrpSpPr/>
          <p:nvPr/>
        </p:nvGrpSpPr>
        <p:grpSpPr>
          <a:xfrm>
            <a:off x="2188516" y="2411946"/>
            <a:ext cx="313293" cy="356205"/>
            <a:chOff x="-49378250" y="3920375"/>
            <a:chExt cx="264650" cy="300900"/>
          </a:xfrm>
        </p:grpSpPr>
        <p:sp>
          <p:nvSpPr>
            <p:cNvPr id="7672" name="Google Shape;7672;p8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84"/>
          <p:cNvGrpSpPr/>
          <p:nvPr/>
        </p:nvGrpSpPr>
        <p:grpSpPr>
          <a:xfrm>
            <a:off x="907504" y="2904744"/>
            <a:ext cx="312375" cy="357123"/>
            <a:chOff x="-47505300" y="3200500"/>
            <a:chExt cx="263875" cy="301675"/>
          </a:xfrm>
        </p:grpSpPr>
        <p:sp>
          <p:nvSpPr>
            <p:cNvPr id="7680" name="Google Shape;7680;p8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4"/>
          <p:cNvGrpSpPr/>
          <p:nvPr/>
        </p:nvGrpSpPr>
        <p:grpSpPr>
          <a:xfrm>
            <a:off x="885604" y="3341092"/>
            <a:ext cx="356176" cy="355051"/>
            <a:chOff x="-47524975" y="3569100"/>
            <a:chExt cx="300875" cy="299925"/>
          </a:xfrm>
        </p:grpSpPr>
        <p:sp>
          <p:nvSpPr>
            <p:cNvPr id="7694" name="Google Shape;7694;p8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4"/>
          <p:cNvGrpSpPr/>
          <p:nvPr/>
        </p:nvGrpSpPr>
        <p:grpSpPr>
          <a:xfrm>
            <a:off x="886062" y="3820354"/>
            <a:ext cx="355258" cy="270410"/>
            <a:chOff x="-47523400" y="3973950"/>
            <a:chExt cx="300100" cy="228425"/>
          </a:xfrm>
        </p:grpSpPr>
        <p:sp>
          <p:nvSpPr>
            <p:cNvPr id="7700" name="Google Shape;7700;p8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84"/>
          <p:cNvGrpSpPr/>
          <p:nvPr/>
        </p:nvGrpSpPr>
        <p:grpSpPr>
          <a:xfrm>
            <a:off x="3091183" y="2903353"/>
            <a:ext cx="354341" cy="357596"/>
            <a:chOff x="-45673275" y="3199325"/>
            <a:chExt cx="299325" cy="302075"/>
          </a:xfrm>
        </p:grpSpPr>
        <p:sp>
          <p:nvSpPr>
            <p:cNvPr id="7706" name="Google Shape;7706;p8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84"/>
          <p:cNvGrpSpPr/>
          <p:nvPr/>
        </p:nvGrpSpPr>
        <p:grpSpPr>
          <a:xfrm>
            <a:off x="3090251" y="3361602"/>
            <a:ext cx="356205" cy="314240"/>
            <a:chOff x="-45674075" y="3586425"/>
            <a:chExt cx="300900" cy="265450"/>
          </a:xfrm>
        </p:grpSpPr>
        <p:sp>
          <p:nvSpPr>
            <p:cNvPr id="7710" name="Google Shape;7710;p8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4"/>
          <p:cNvGrpSpPr/>
          <p:nvPr/>
        </p:nvGrpSpPr>
        <p:grpSpPr>
          <a:xfrm>
            <a:off x="3091183" y="3777441"/>
            <a:ext cx="354341" cy="356205"/>
            <a:chOff x="-45673275" y="3937700"/>
            <a:chExt cx="299325" cy="300900"/>
          </a:xfrm>
        </p:grpSpPr>
        <p:sp>
          <p:nvSpPr>
            <p:cNvPr id="7713" name="Google Shape;7713;p8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4"/>
          <p:cNvGrpSpPr/>
          <p:nvPr/>
        </p:nvGrpSpPr>
        <p:grpSpPr>
          <a:xfrm>
            <a:off x="2205349" y="4270225"/>
            <a:ext cx="356205" cy="356205"/>
            <a:chOff x="-44512325" y="3176075"/>
            <a:chExt cx="300900" cy="300900"/>
          </a:xfrm>
        </p:grpSpPr>
        <p:sp>
          <p:nvSpPr>
            <p:cNvPr id="7720" name="Google Shape;7720;p8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4"/>
          <p:cNvGrpSpPr/>
          <p:nvPr/>
        </p:nvGrpSpPr>
        <p:grpSpPr>
          <a:xfrm>
            <a:off x="2608689" y="1539249"/>
            <a:ext cx="354341" cy="354341"/>
            <a:chOff x="-49027775" y="3183175"/>
            <a:chExt cx="299325" cy="299325"/>
          </a:xfrm>
        </p:grpSpPr>
        <p:sp>
          <p:nvSpPr>
            <p:cNvPr id="7724" name="Google Shape;7724;p8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84"/>
          <p:cNvGrpSpPr/>
          <p:nvPr/>
        </p:nvGrpSpPr>
        <p:grpSpPr>
          <a:xfrm>
            <a:off x="2608230" y="1974651"/>
            <a:ext cx="355258" cy="357152"/>
            <a:chOff x="-49027775" y="3550975"/>
            <a:chExt cx="300100" cy="301700"/>
          </a:xfrm>
        </p:grpSpPr>
        <p:sp>
          <p:nvSpPr>
            <p:cNvPr id="7729" name="Google Shape;7729;p8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84"/>
          <p:cNvGrpSpPr/>
          <p:nvPr/>
        </p:nvGrpSpPr>
        <p:grpSpPr>
          <a:xfrm>
            <a:off x="2606306" y="2411710"/>
            <a:ext cx="359106" cy="355525"/>
            <a:chOff x="-49031025" y="3920175"/>
            <a:chExt cx="303350" cy="300325"/>
          </a:xfrm>
        </p:grpSpPr>
        <p:sp>
          <p:nvSpPr>
            <p:cNvPr id="7740" name="Google Shape;7740;p8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84"/>
          <p:cNvGrpSpPr/>
          <p:nvPr/>
        </p:nvGrpSpPr>
        <p:grpSpPr>
          <a:xfrm>
            <a:off x="1322411" y="2904744"/>
            <a:ext cx="356176" cy="354341"/>
            <a:chOff x="-47155575" y="3200500"/>
            <a:chExt cx="300875" cy="299325"/>
          </a:xfrm>
        </p:grpSpPr>
        <p:sp>
          <p:nvSpPr>
            <p:cNvPr id="7747" name="Google Shape;7747;p8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84"/>
          <p:cNvGrpSpPr/>
          <p:nvPr/>
        </p:nvGrpSpPr>
        <p:grpSpPr>
          <a:xfrm>
            <a:off x="1322870" y="3341092"/>
            <a:ext cx="355258" cy="355258"/>
            <a:chOff x="-47154800" y="3569100"/>
            <a:chExt cx="300100" cy="300100"/>
          </a:xfrm>
        </p:grpSpPr>
        <p:sp>
          <p:nvSpPr>
            <p:cNvPr id="7754" name="Google Shape;7754;p8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84"/>
          <p:cNvGrpSpPr/>
          <p:nvPr/>
        </p:nvGrpSpPr>
        <p:grpSpPr>
          <a:xfrm>
            <a:off x="1323343" y="3779305"/>
            <a:ext cx="354311" cy="353423"/>
            <a:chOff x="-47154000" y="3939275"/>
            <a:chExt cx="299300" cy="298550"/>
          </a:xfrm>
        </p:grpSpPr>
        <p:sp>
          <p:nvSpPr>
            <p:cNvPr id="7761" name="Google Shape;7761;p8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84"/>
          <p:cNvGrpSpPr/>
          <p:nvPr/>
        </p:nvGrpSpPr>
        <p:grpSpPr>
          <a:xfrm>
            <a:off x="3548633" y="2904744"/>
            <a:ext cx="312375" cy="354341"/>
            <a:chOff x="-45286550" y="3200500"/>
            <a:chExt cx="263875" cy="299325"/>
          </a:xfrm>
        </p:grpSpPr>
        <p:sp>
          <p:nvSpPr>
            <p:cNvPr id="7766" name="Google Shape;7766;p8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84"/>
          <p:cNvGrpSpPr/>
          <p:nvPr/>
        </p:nvGrpSpPr>
        <p:grpSpPr>
          <a:xfrm>
            <a:off x="3548633" y="3342039"/>
            <a:ext cx="312375" cy="354311"/>
            <a:chOff x="-45286550" y="3569900"/>
            <a:chExt cx="263875" cy="299300"/>
          </a:xfrm>
        </p:grpSpPr>
        <p:sp>
          <p:nvSpPr>
            <p:cNvPr id="7770" name="Google Shape;7770;p8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84"/>
          <p:cNvGrpSpPr/>
          <p:nvPr/>
        </p:nvGrpSpPr>
        <p:grpSpPr>
          <a:xfrm>
            <a:off x="3559820" y="3778388"/>
            <a:ext cx="290001" cy="355258"/>
            <a:chOff x="-45277900" y="3938500"/>
            <a:chExt cx="244975" cy="300100"/>
          </a:xfrm>
        </p:grpSpPr>
        <p:sp>
          <p:nvSpPr>
            <p:cNvPr id="7777" name="Google Shape;7777;p8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4"/>
          <p:cNvGrpSpPr/>
          <p:nvPr/>
        </p:nvGrpSpPr>
        <p:grpSpPr>
          <a:xfrm>
            <a:off x="2645769" y="4247490"/>
            <a:ext cx="355258" cy="355258"/>
            <a:chOff x="-44502875" y="3576975"/>
            <a:chExt cx="300100" cy="300100"/>
          </a:xfrm>
        </p:grpSpPr>
        <p:sp>
          <p:nvSpPr>
            <p:cNvPr id="7782" name="Google Shape;7782;p8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4"/>
          <p:cNvGrpSpPr/>
          <p:nvPr/>
        </p:nvGrpSpPr>
        <p:grpSpPr>
          <a:xfrm>
            <a:off x="4858968" y="1532275"/>
            <a:ext cx="356221" cy="354973"/>
            <a:chOff x="-13947000" y="3212800"/>
            <a:chExt cx="353675" cy="352400"/>
          </a:xfrm>
        </p:grpSpPr>
        <p:sp>
          <p:nvSpPr>
            <p:cNvPr id="7786" name="Google Shape;7786;p8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84"/>
          <p:cNvGrpSpPr/>
          <p:nvPr/>
        </p:nvGrpSpPr>
        <p:grpSpPr>
          <a:xfrm>
            <a:off x="4858981" y="1973145"/>
            <a:ext cx="356196" cy="354670"/>
            <a:chOff x="-13946200" y="3647075"/>
            <a:chExt cx="353650" cy="352100"/>
          </a:xfrm>
        </p:grpSpPr>
        <p:sp>
          <p:nvSpPr>
            <p:cNvPr id="7789" name="Google Shape;7789;p8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5" name="Google Shape;7795;p84"/>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6" name="Google Shape;7796;p84"/>
          <p:cNvGrpSpPr/>
          <p:nvPr/>
        </p:nvGrpSpPr>
        <p:grpSpPr>
          <a:xfrm>
            <a:off x="6642374" y="1532628"/>
            <a:ext cx="357002" cy="354267"/>
            <a:chOff x="-12163025" y="3214275"/>
            <a:chExt cx="354450" cy="351700"/>
          </a:xfrm>
        </p:grpSpPr>
        <p:sp>
          <p:nvSpPr>
            <p:cNvPr id="7797" name="Google Shape;7797;p8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84"/>
          <p:cNvGrpSpPr/>
          <p:nvPr/>
        </p:nvGrpSpPr>
        <p:grpSpPr>
          <a:xfrm>
            <a:off x="6643154" y="1972365"/>
            <a:ext cx="355441" cy="356232"/>
            <a:chOff x="-12160675" y="3647875"/>
            <a:chExt cx="352900" cy="353650"/>
          </a:xfrm>
        </p:grpSpPr>
        <p:sp>
          <p:nvSpPr>
            <p:cNvPr id="7801" name="Google Shape;7801;p8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84"/>
          <p:cNvGrpSpPr/>
          <p:nvPr/>
        </p:nvGrpSpPr>
        <p:grpSpPr>
          <a:xfrm>
            <a:off x="6653870" y="2416821"/>
            <a:ext cx="354635" cy="356232"/>
            <a:chOff x="-12160675" y="4081850"/>
            <a:chExt cx="352100" cy="353650"/>
          </a:xfrm>
        </p:grpSpPr>
        <p:sp>
          <p:nvSpPr>
            <p:cNvPr id="7809" name="Google Shape;7809;p8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84"/>
          <p:cNvGrpSpPr/>
          <p:nvPr/>
        </p:nvGrpSpPr>
        <p:grpSpPr>
          <a:xfrm>
            <a:off x="4858836" y="2891264"/>
            <a:ext cx="355416" cy="355652"/>
            <a:chOff x="-10391650" y="3180600"/>
            <a:chExt cx="352875" cy="353075"/>
          </a:xfrm>
        </p:grpSpPr>
        <p:sp>
          <p:nvSpPr>
            <p:cNvPr id="7816" name="Google Shape;7816;p8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84"/>
          <p:cNvGrpSpPr/>
          <p:nvPr/>
        </p:nvGrpSpPr>
        <p:grpSpPr>
          <a:xfrm>
            <a:off x="4858835" y="3368062"/>
            <a:ext cx="354635" cy="353890"/>
            <a:chOff x="-10390875" y="3616350"/>
            <a:chExt cx="352100" cy="351325"/>
          </a:xfrm>
        </p:grpSpPr>
        <p:sp>
          <p:nvSpPr>
            <p:cNvPr id="7823" name="Google Shape;7823;p8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84"/>
          <p:cNvGrpSpPr/>
          <p:nvPr/>
        </p:nvGrpSpPr>
        <p:grpSpPr>
          <a:xfrm>
            <a:off x="7525810" y="2892727"/>
            <a:ext cx="312585" cy="354670"/>
            <a:chOff x="-10370400" y="4049550"/>
            <a:chExt cx="310350" cy="352100"/>
          </a:xfrm>
        </p:grpSpPr>
        <p:sp>
          <p:nvSpPr>
            <p:cNvPr id="7827" name="Google Shape;7827;p8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84"/>
          <p:cNvGrpSpPr/>
          <p:nvPr/>
        </p:nvGrpSpPr>
        <p:grpSpPr>
          <a:xfrm>
            <a:off x="6630066" y="2891668"/>
            <a:ext cx="379236" cy="354847"/>
            <a:chOff x="-8674650" y="3210975"/>
            <a:chExt cx="376525" cy="352275"/>
          </a:xfrm>
        </p:grpSpPr>
        <p:sp>
          <p:nvSpPr>
            <p:cNvPr id="7833" name="Google Shape;7833;p8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4"/>
          <p:cNvGrpSpPr/>
          <p:nvPr/>
        </p:nvGrpSpPr>
        <p:grpSpPr>
          <a:xfrm>
            <a:off x="5301563" y="1531633"/>
            <a:ext cx="356221" cy="356257"/>
            <a:chOff x="-13512225" y="3211525"/>
            <a:chExt cx="353675" cy="353675"/>
          </a:xfrm>
        </p:grpSpPr>
        <p:sp>
          <p:nvSpPr>
            <p:cNvPr id="7840" name="Google Shape;7840;p8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84"/>
          <p:cNvGrpSpPr/>
          <p:nvPr/>
        </p:nvGrpSpPr>
        <p:grpSpPr>
          <a:xfrm>
            <a:off x="5301563" y="1973145"/>
            <a:ext cx="356221" cy="354670"/>
            <a:chOff x="-13512225" y="3647075"/>
            <a:chExt cx="353675" cy="352100"/>
          </a:xfrm>
        </p:grpSpPr>
        <p:sp>
          <p:nvSpPr>
            <p:cNvPr id="7846" name="Google Shape;7846;p8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84"/>
          <p:cNvGrpSpPr/>
          <p:nvPr/>
        </p:nvGrpSpPr>
        <p:grpSpPr>
          <a:xfrm>
            <a:off x="5311876" y="2417211"/>
            <a:ext cx="356221" cy="355451"/>
            <a:chOff x="-13512225" y="4080275"/>
            <a:chExt cx="353675" cy="352875"/>
          </a:xfrm>
        </p:grpSpPr>
        <p:sp>
          <p:nvSpPr>
            <p:cNvPr id="7857" name="Google Shape;7857;p8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84"/>
          <p:cNvGrpSpPr/>
          <p:nvPr/>
        </p:nvGrpSpPr>
        <p:grpSpPr>
          <a:xfrm>
            <a:off x="7084956" y="1564572"/>
            <a:ext cx="356196" cy="290379"/>
            <a:chOff x="-11728250" y="3245400"/>
            <a:chExt cx="353650" cy="288275"/>
          </a:xfrm>
        </p:grpSpPr>
        <p:sp>
          <p:nvSpPr>
            <p:cNvPr id="7869" name="Google Shape;7869;p8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4" name="Google Shape;7874;p84"/>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5" name="Google Shape;7875;p84"/>
          <p:cNvGrpSpPr/>
          <p:nvPr/>
        </p:nvGrpSpPr>
        <p:grpSpPr>
          <a:xfrm>
            <a:off x="7083760" y="1971660"/>
            <a:ext cx="358588" cy="357642"/>
            <a:chOff x="-11729050" y="3646475"/>
            <a:chExt cx="356025" cy="355050"/>
          </a:xfrm>
        </p:grpSpPr>
        <p:sp>
          <p:nvSpPr>
            <p:cNvPr id="7876" name="Google Shape;7876;p84"/>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4"/>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4"/>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4"/>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4"/>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4"/>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4"/>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4"/>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4"/>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4"/>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4"/>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84"/>
          <p:cNvGrpSpPr/>
          <p:nvPr/>
        </p:nvGrpSpPr>
        <p:grpSpPr>
          <a:xfrm>
            <a:off x="7117464" y="2417211"/>
            <a:ext cx="311804" cy="355451"/>
            <a:chOff x="-11703850" y="4081850"/>
            <a:chExt cx="309575" cy="352875"/>
          </a:xfrm>
        </p:grpSpPr>
        <p:sp>
          <p:nvSpPr>
            <p:cNvPr id="7888" name="Google Shape;7888;p8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4"/>
          <p:cNvGrpSpPr/>
          <p:nvPr/>
        </p:nvGrpSpPr>
        <p:grpSpPr>
          <a:xfrm>
            <a:off x="5306120" y="2891364"/>
            <a:ext cx="357002" cy="355451"/>
            <a:chOff x="-9958475" y="3180025"/>
            <a:chExt cx="354450" cy="352875"/>
          </a:xfrm>
        </p:grpSpPr>
        <p:sp>
          <p:nvSpPr>
            <p:cNvPr id="7897" name="Google Shape;7897;p8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4"/>
          <p:cNvGrpSpPr/>
          <p:nvPr/>
        </p:nvGrpSpPr>
        <p:grpSpPr>
          <a:xfrm>
            <a:off x="5315247" y="3367345"/>
            <a:ext cx="337966" cy="355325"/>
            <a:chOff x="-9949025" y="3615575"/>
            <a:chExt cx="335550" cy="352750"/>
          </a:xfrm>
        </p:grpSpPr>
        <p:sp>
          <p:nvSpPr>
            <p:cNvPr id="7901" name="Google Shape;7901;p8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84"/>
          <p:cNvGrpSpPr/>
          <p:nvPr/>
        </p:nvGrpSpPr>
        <p:grpSpPr>
          <a:xfrm>
            <a:off x="7950093" y="2890851"/>
            <a:ext cx="360175" cy="358423"/>
            <a:chOff x="-9961625" y="4048175"/>
            <a:chExt cx="357600" cy="355825"/>
          </a:xfrm>
        </p:grpSpPr>
        <p:sp>
          <p:nvSpPr>
            <p:cNvPr id="7905" name="Google Shape;7905;p8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84"/>
          <p:cNvGrpSpPr/>
          <p:nvPr/>
        </p:nvGrpSpPr>
        <p:grpSpPr>
          <a:xfrm>
            <a:off x="6636814" y="3366363"/>
            <a:ext cx="364959" cy="357289"/>
            <a:chOff x="-8680950" y="3624225"/>
            <a:chExt cx="362350" cy="354700"/>
          </a:xfrm>
        </p:grpSpPr>
        <p:sp>
          <p:nvSpPr>
            <p:cNvPr id="7912" name="Google Shape;7912;p8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84"/>
          <p:cNvGrpSpPr/>
          <p:nvPr/>
        </p:nvGrpSpPr>
        <p:grpSpPr>
          <a:xfrm>
            <a:off x="5773058" y="1532024"/>
            <a:ext cx="313365" cy="355476"/>
            <a:chOff x="-13056975" y="3212300"/>
            <a:chExt cx="311125" cy="352900"/>
          </a:xfrm>
        </p:grpSpPr>
        <p:sp>
          <p:nvSpPr>
            <p:cNvPr id="7919" name="Google Shape;7919;p8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84"/>
          <p:cNvGrpSpPr/>
          <p:nvPr/>
        </p:nvGrpSpPr>
        <p:grpSpPr>
          <a:xfrm>
            <a:off x="5750446" y="1972818"/>
            <a:ext cx="358588" cy="355325"/>
            <a:chOff x="-13077450" y="3647075"/>
            <a:chExt cx="356025" cy="352750"/>
          </a:xfrm>
        </p:grpSpPr>
        <p:sp>
          <p:nvSpPr>
            <p:cNvPr id="7924" name="Google Shape;7924;p8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84"/>
          <p:cNvGrpSpPr/>
          <p:nvPr/>
        </p:nvGrpSpPr>
        <p:grpSpPr>
          <a:xfrm>
            <a:off x="5761552" y="2416418"/>
            <a:ext cx="357002" cy="357037"/>
            <a:chOff x="-13079025" y="4079475"/>
            <a:chExt cx="354450" cy="354450"/>
          </a:xfrm>
        </p:grpSpPr>
        <p:sp>
          <p:nvSpPr>
            <p:cNvPr id="7928" name="Google Shape;7928;p8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4"/>
          <p:cNvGrpSpPr/>
          <p:nvPr/>
        </p:nvGrpSpPr>
        <p:grpSpPr>
          <a:xfrm>
            <a:off x="7534619" y="1532427"/>
            <a:ext cx="356221" cy="354670"/>
            <a:chOff x="-11292700" y="3213875"/>
            <a:chExt cx="353675" cy="352100"/>
          </a:xfrm>
        </p:grpSpPr>
        <p:sp>
          <p:nvSpPr>
            <p:cNvPr id="7933" name="Google Shape;7933;p8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4"/>
          <p:cNvGrpSpPr/>
          <p:nvPr/>
        </p:nvGrpSpPr>
        <p:grpSpPr>
          <a:xfrm>
            <a:off x="7528677" y="1972365"/>
            <a:ext cx="368106" cy="356232"/>
            <a:chOff x="-11299000" y="3647875"/>
            <a:chExt cx="365475" cy="353650"/>
          </a:xfrm>
        </p:grpSpPr>
        <p:sp>
          <p:nvSpPr>
            <p:cNvPr id="7941" name="Google Shape;7941;p8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84"/>
          <p:cNvGrpSpPr/>
          <p:nvPr/>
        </p:nvGrpSpPr>
        <p:grpSpPr>
          <a:xfrm>
            <a:off x="7544139" y="2428316"/>
            <a:ext cx="357808" cy="333240"/>
            <a:chOff x="-11295075" y="4092875"/>
            <a:chExt cx="355250" cy="330825"/>
          </a:xfrm>
        </p:grpSpPr>
        <p:sp>
          <p:nvSpPr>
            <p:cNvPr id="7948" name="Google Shape;7948;p8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84"/>
          <p:cNvGrpSpPr/>
          <p:nvPr/>
        </p:nvGrpSpPr>
        <p:grpSpPr>
          <a:xfrm>
            <a:off x="5769739" y="2891364"/>
            <a:ext cx="312585" cy="355451"/>
            <a:chOff x="-9500075" y="3180800"/>
            <a:chExt cx="310350" cy="352875"/>
          </a:xfrm>
        </p:grpSpPr>
        <p:sp>
          <p:nvSpPr>
            <p:cNvPr id="7954" name="Google Shape;7954;p8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84"/>
          <p:cNvGrpSpPr/>
          <p:nvPr/>
        </p:nvGrpSpPr>
        <p:grpSpPr>
          <a:xfrm>
            <a:off x="5747530" y="3366879"/>
            <a:ext cx="356221" cy="356257"/>
            <a:chOff x="-9523700" y="3614000"/>
            <a:chExt cx="353675" cy="353675"/>
          </a:xfrm>
        </p:grpSpPr>
        <p:sp>
          <p:nvSpPr>
            <p:cNvPr id="7964" name="Google Shape;7964;p8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84"/>
          <p:cNvGrpSpPr/>
          <p:nvPr/>
        </p:nvGrpSpPr>
        <p:grpSpPr>
          <a:xfrm>
            <a:off x="7532481" y="3389521"/>
            <a:ext cx="356221" cy="354670"/>
            <a:chOff x="-9523700" y="4049550"/>
            <a:chExt cx="353675" cy="352100"/>
          </a:xfrm>
        </p:grpSpPr>
        <p:sp>
          <p:nvSpPr>
            <p:cNvPr id="7974" name="Google Shape;7974;p8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4"/>
          <p:cNvGrpSpPr/>
          <p:nvPr/>
        </p:nvGrpSpPr>
        <p:grpSpPr>
          <a:xfrm>
            <a:off x="7088596" y="3389494"/>
            <a:ext cx="357002" cy="311029"/>
            <a:chOff x="-8209150" y="3659675"/>
            <a:chExt cx="354450" cy="308775"/>
          </a:xfrm>
        </p:grpSpPr>
        <p:sp>
          <p:nvSpPr>
            <p:cNvPr id="7982" name="Google Shape;7982;p8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84"/>
          <p:cNvGrpSpPr/>
          <p:nvPr/>
        </p:nvGrpSpPr>
        <p:grpSpPr>
          <a:xfrm>
            <a:off x="6191845" y="1532024"/>
            <a:ext cx="356221" cy="355476"/>
            <a:chOff x="-12643475" y="3212300"/>
            <a:chExt cx="353675" cy="352900"/>
          </a:xfrm>
        </p:grpSpPr>
        <p:sp>
          <p:nvSpPr>
            <p:cNvPr id="7989" name="Google Shape;7989;p8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84"/>
          <p:cNvGrpSpPr/>
          <p:nvPr/>
        </p:nvGrpSpPr>
        <p:grpSpPr>
          <a:xfrm>
            <a:off x="6191845" y="1983798"/>
            <a:ext cx="356221" cy="333366"/>
            <a:chOff x="-12643475" y="3657325"/>
            <a:chExt cx="353675" cy="330950"/>
          </a:xfrm>
        </p:grpSpPr>
        <p:sp>
          <p:nvSpPr>
            <p:cNvPr id="7999" name="Google Shape;7999;p8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84"/>
          <p:cNvGrpSpPr/>
          <p:nvPr/>
        </p:nvGrpSpPr>
        <p:grpSpPr>
          <a:xfrm>
            <a:off x="6202157" y="2418407"/>
            <a:ext cx="356221" cy="353059"/>
            <a:chOff x="-12643475" y="4081850"/>
            <a:chExt cx="353675" cy="350500"/>
          </a:xfrm>
        </p:grpSpPr>
        <p:sp>
          <p:nvSpPr>
            <p:cNvPr id="8006" name="Google Shape;8006;p8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84"/>
          <p:cNvGrpSpPr/>
          <p:nvPr/>
        </p:nvGrpSpPr>
        <p:grpSpPr>
          <a:xfrm>
            <a:off x="7974847" y="1532427"/>
            <a:ext cx="355416" cy="354670"/>
            <a:chOff x="-10857925" y="3213875"/>
            <a:chExt cx="352875" cy="352100"/>
          </a:xfrm>
        </p:grpSpPr>
        <p:sp>
          <p:nvSpPr>
            <p:cNvPr id="8011" name="Google Shape;8011;p8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1" name="Google Shape;8021;p84"/>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2" name="Google Shape;8022;p84"/>
          <p:cNvGrpSpPr/>
          <p:nvPr/>
        </p:nvGrpSpPr>
        <p:grpSpPr>
          <a:xfrm>
            <a:off x="7984757" y="2428316"/>
            <a:ext cx="356221" cy="333240"/>
            <a:chOff x="-10858725" y="4092875"/>
            <a:chExt cx="353675" cy="330825"/>
          </a:xfrm>
        </p:grpSpPr>
        <p:sp>
          <p:nvSpPr>
            <p:cNvPr id="8023" name="Google Shape;8023;p8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84"/>
          <p:cNvGrpSpPr/>
          <p:nvPr/>
        </p:nvGrpSpPr>
        <p:grpSpPr>
          <a:xfrm>
            <a:off x="6191762" y="2891855"/>
            <a:ext cx="356096" cy="354469"/>
            <a:chOff x="-9089725" y="3180200"/>
            <a:chExt cx="353550" cy="351900"/>
          </a:xfrm>
        </p:grpSpPr>
        <p:sp>
          <p:nvSpPr>
            <p:cNvPr id="8030" name="Google Shape;8030;p8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84"/>
          <p:cNvGrpSpPr/>
          <p:nvPr/>
        </p:nvGrpSpPr>
        <p:grpSpPr>
          <a:xfrm>
            <a:off x="6243280" y="3367282"/>
            <a:ext cx="252278" cy="355451"/>
            <a:chOff x="-9039300" y="3614000"/>
            <a:chExt cx="250475" cy="352875"/>
          </a:xfrm>
        </p:grpSpPr>
        <p:sp>
          <p:nvSpPr>
            <p:cNvPr id="8033" name="Google Shape;8033;p8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84"/>
          <p:cNvGrpSpPr/>
          <p:nvPr/>
        </p:nvGrpSpPr>
        <p:grpSpPr>
          <a:xfrm>
            <a:off x="7975246" y="3389521"/>
            <a:ext cx="354635" cy="354670"/>
            <a:chOff x="-9088150" y="4049550"/>
            <a:chExt cx="352100" cy="352100"/>
          </a:xfrm>
        </p:grpSpPr>
        <p:sp>
          <p:nvSpPr>
            <p:cNvPr id="8036" name="Google Shape;8036;p8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84"/>
          <p:cNvGrpSpPr/>
          <p:nvPr/>
        </p:nvGrpSpPr>
        <p:grpSpPr>
          <a:xfrm>
            <a:off x="7109610" y="2891754"/>
            <a:ext cx="315757" cy="354670"/>
            <a:chOff x="-8191825" y="3174500"/>
            <a:chExt cx="313500" cy="352100"/>
          </a:xfrm>
        </p:grpSpPr>
        <p:sp>
          <p:nvSpPr>
            <p:cNvPr id="8043" name="Google Shape;8043;p8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49" name="Shape 8049"/>
        <p:cNvGrpSpPr/>
        <p:nvPr/>
      </p:nvGrpSpPr>
      <p:grpSpPr>
        <a:xfrm>
          <a:off x="0" y="0"/>
          <a:ext cx="0" cy="0"/>
          <a:chOff x="0" y="0"/>
          <a:chExt cx="0" cy="0"/>
        </a:xfrm>
      </p:grpSpPr>
      <p:sp>
        <p:nvSpPr>
          <p:cNvPr id="8050" name="Google Shape;8050;p8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051" name="Google Shape;8051;p8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2" name="Google Shape;8052;p85"/>
          <p:cNvGrpSpPr/>
          <p:nvPr/>
        </p:nvGrpSpPr>
        <p:grpSpPr>
          <a:xfrm>
            <a:off x="748855" y="2243507"/>
            <a:ext cx="452798" cy="449473"/>
            <a:chOff x="-21322300" y="3693325"/>
            <a:chExt cx="306400" cy="304150"/>
          </a:xfrm>
        </p:grpSpPr>
        <p:sp>
          <p:nvSpPr>
            <p:cNvPr id="8053" name="Google Shape;8053;p8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85"/>
          <p:cNvGrpSpPr/>
          <p:nvPr/>
        </p:nvGrpSpPr>
        <p:grpSpPr>
          <a:xfrm>
            <a:off x="748263" y="2810244"/>
            <a:ext cx="453980" cy="422540"/>
            <a:chOff x="-21322300" y="4077125"/>
            <a:chExt cx="307200" cy="285925"/>
          </a:xfrm>
        </p:grpSpPr>
        <p:sp>
          <p:nvSpPr>
            <p:cNvPr id="8058" name="Google Shape;8058;p8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5"/>
          <p:cNvGrpSpPr/>
          <p:nvPr/>
        </p:nvGrpSpPr>
        <p:grpSpPr>
          <a:xfrm>
            <a:off x="3525440" y="1689128"/>
            <a:ext cx="451653" cy="450212"/>
            <a:chOff x="-19394200" y="3333800"/>
            <a:chExt cx="305625" cy="304650"/>
          </a:xfrm>
        </p:grpSpPr>
        <p:sp>
          <p:nvSpPr>
            <p:cNvPr id="8071" name="Google Shape;8071;p8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5"/>
          <p:cNvGrpSpPr/>
          <p:nvPr/>
        </p:nvGrpSpPr>
        <p:grpSpPr>
          <a:xfrm>
            <a:off x="3524276" y="2243580"/>
            <a:ext cx="453980" cy="449325"/>
            <a:chOff x="-19396575" y="3708500"/>
            <a:chExt cx="307200" cy="304050"/>
          </a:xfrm>
        </p:grpSpPr>
        <p:sp>
          <p:nvSpPr>
            <p:cNvPr id="8081" name="Google Shape;8081;p8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85"/>
          <p:cNvGrpSpPr/>
          <p:nvPr/>
        </p:nvGrpSpPr>
        <p:grpSpPr>
          <a:xfrm>
            <a:off x="3518457" y="2796461"/>
            <a:ext cx="465618" cy="450101"/>
            <a:chOff x="-19394200" y="4084200"/>
            <a:chExt cx="315075" cy="304575"/>
          </a:xfrm>
        </p:grpSpPr>
        <p:sp>
          <p:nvSpPr>
            <p:cNvPr id="8085" name="Google Shape;8085;p8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85"/>
          <p:cNvGrpSpPr/>
          <p:nvPr/>
        </p:nvGrpSpPr>
        <p:grpSpPr>
          <a:xfrm>
            <a:off x="6324167" y="1689001"/>
            <a:ext cx="400447" cy="450470"/>
            <a:chOff x="-17526750" y="3309200"/>
            <a:chExt cx="270975" cy="304825"/>
          </a:xfrm>
        </p:grpSpPr>
        <p:sp>
          <p:nvSpPr>
            <p:cNvPr id="8092" name="Google Shape;8092;p8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85"/>
          <p:cNvGrpSpPr/>
          <p:nvPr/>
        </p:nvGrpSpPr>
        <p:grpSpPr>
          <a:xfrm>
            <a:off x="6300319" y="2244173"/>
            <a:ext cx="448143" cy="448143"/>
            <a:chOff x="-17542500" y="3684100"/>
            <a:chExt cx="303250" cy="303250"/>
          </a:xfrm>
        </p:grpSpPr>
        <p:sp>
          <p:nvSpPr>
            <p:cNvPr id="8098" name="Google Shape;8098;p8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85"/>
          <p:cNvGrpSpPr/>
          <p:nvPr/>
        </p:nvGrpSpPr>
        <p:grpSpPr>
          <a:xfrm>
            <a:off x="6299728" y="2810817"/>
            <a:ext cx="449325" cy="421395"/>
            <a:chOff x="-17542500" y="4068450"/>
            <a:chExt cx="304050" cy="285150"/>
          </a:xfrm>
        </p:grpSpPr>
        <p:sp>
          <p:nvSpPr>
            <p:cNvPr id="8106" name="Google Shape;8106;p8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85"/>
          <p:cNvGrpSpPr/>
          <p:nvPr/>
        </p:nvGrpSpPr>
        <p:grpSpPr>
          <a:xfrm>
            <a:off x="3530150" y="3342211"/>
            <a:ext cx="343404" cy="449325"/>
            <a:chOff x="-15652200" y="3335975"/>
            <a:chExt cx="232375" cy="304050"/>
          </a:xfrm>
        </p:grpSpPr>
        <p:sp>
          <p:nvSpPr>
            <p:cNvPr id="8113" name="Google Shape;8113;p8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85"/>
          <p:cNvGrpSpPr/>
          <p:nvPr/>
        </p:nvGrpSpPr>
        <p:grpSpPr>
          <a:xfrm>
            <a:off x="1303491" y="1689573"/>
            <a:ext cx="450470" cy="449325"/>
            <a:chOff x="-20946600" y="3317850"/>
            <a:chExt cx="304825" cy="304050"/>
          </a:xfrm>
        </p:grpSpPr>
        <p:sp>
          <p:nvSpPr>
            <p:cNvPr id="8123" name="Google Shape;8123;p8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5"/>
          <p:cNvGrpSpPr/>
          <p:nvPr/>
        </p:nvGrpSpPr>
        <p:grpSpPr>
          <a:xfrm>
            <a:off x="1304064" y="2243729"/>
            <a:ext cx="449325" cy="449030"/>
            <a:chOff x="-20945825" y="3692175"/>
            <a:chExt cx="304050" cy="303850"/>
          </a:xfrm>
        </p:grpSpPr>
        <p:sp>
          <p:nvSpPr>
            <p:cNvPr id="8127" name="Google Shape;8127;p8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85"/>
          <p:cNvGrpSpPr/>
          <p:nvPr/>
        </p:nvGrpSpPr>
        <p:grpSpPr>
          <a:xfrm>
            <a:off x="1329667" y="2797442"/>
            <a:ext cx="398119" cy="448143"/>
            <a:chOff x="-20930075" y="4066100"/>
            <a:chExt cx="269400" cy="303250"/>
          </a:xfrm>
        </p:grpSpPr>
        <p:sp>
          <p:nvSpPr>
            <p:cNvPr id="8132" name="Google Shape;8132;p8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85"/>
          <p:cNvGrpSpPr/>
          <p:nvPr/>
        </p:nvGrpSpPr>
        <p:grpSpPr>
          <a:xfrm>
            <a:off x="4110888" y="1689848"/>
            <a:ext cx="372516" cy="448771"/>
            <a:chOff x="-18994100" y="3334775"/>
            <a:chExt cx="252075" cy="303675"/>
          </a:xfrm>
        </p:grpSpPr>
        <p:sp>
          <p:nvSpPr>
            <p:cNvPr id="8135" name="Google Shape;8135;p8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85"/>
          <p:cNvGrpSpPr/>
          <p:nvPr/>
        </p:nvGrpSpPr>
        <p:grpSpPr>
          <a:xfrm>
            <a:off x="4125445" y="2244743"/>
            <a:ext cx="343404" cy="446998"/>
            <a:chOff x="-18983850" y="3710075"/>
            <a:chExt cx="232375" cy="302475"/>
          </a:xfrm>
        </p:grpSpPr>
        <p:sp>
          <p:nvSpPr>
            <p:cNvPr id="8140" name="Google Shape;8140;p8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85"/>
          <p:cNvGrpSpPr/>
          <p:nvPr/>
        </p:nvGrpSpPr>
        <p:grpSpPr>
          <a:xfrm>
            <a:off x="4071911" y="2797422"/>
            <a:ext cx="450470" cy="448180"/>
            <a:chOff x="-19020075" y="4084200"/>
            <a:chExt cx="304825" cy="303275"/>
          </a:xfrm>
        </p:grpSpPr>
        <p:sp>
          <p:nvSpPr>
            <p:cNvPr id="8145" name="Google Shape;8145;p8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85"/>
          <p:cNvGrpSpPr/>
          <p:nvPr/>
        </p:nvGrpSpPr>
        <p:grpSpPr>
          <a:xfrm>
            <a:off x="6889176" y="1689001"/>
            <a:ext cx="396937" cy="450470"/>
            <a:chOff x="-17149475" y="3309200"/>
            <a:chExt cx="268600" cy="304825"/>
          </a:xfrm>
        </p:grpSpPr>
        <p:sp>
          <p:nvSpPr>
            <p:cNvPr id="8155" name="Google Shape;8155;p8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85"/>
          <p:cNvGrpSpPr/>
          <p:nvPr/>
        </p:nvGrpSpPr>
        <p:grpSpPr>
          <a:xfrm>
            <a:off x="6862982" y="2258120"/>
            <a:ext cx="449325" cy="420249"/>
            <a:chOff x="-17168375" y="3692750"/>
            <a:chExt cx="304050" cy="284375"/>
          </a:xfrm>
        </p:grpSpPr>
        <p:sp>
          <p:nvSpPr>
            <p:cNvPr id="8158" name="Google Shape;8158;p8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5"/>
          <p:cNvGrpSpPr/>
          <p:nvPr/>
        </p:nvGrpSpPr>
        <p:grpSpPr>
          <a:xfrm>
            <a:off x="6859491" y="2796852"/>
            <a:ext cx="456308" cy="449325"/>
            <a:chOff x="-17170750" y="4058800"/>
            <a:chExt cx="308775" cy="304050"/>
          </a:xfrm>
        </p:grpSpPr>
        <p:sp>
          <p:nvSpPr>
            <p:cNvPr id="8166" name="Google Shape;8166;p8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85"/>
          <p:cNvGrpSpPr/>
          <p:nvPr/>
        </p:nvGrpSpPr>
        <p:grpSpPr>
          <a:xfrm>
            <a:off x="5721388" y="3343358"/>
            <a:ext cx="450470" cy="446998"/>
            <a:chOff x="-15688425" y="3707725"/>
            <a:chExt cx="304825" cy="302475"/>
          </a:xfrm>
        </p:grpSpPr>
        <p:sp>
          <p:nvSpPr>
            <p:cNvPr id="8184" name="Google Shape;8184;p8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85"/>
          <p:cNvGrpSpPr/>
          <p:nvPr/>
        </p:nvGrpSpPr>
        <p:grpSpPr>
          <a:xfrm>
            <a:off x="1865544" y="1690441"/>
            <a:ext cx="451653" cy="447589"/>
            <a:chOff x="-20572500" y="3319025"/>
            <a:chExt cx="305625" cy="302875"/>
          </a:xfrm>
        </p:grpSpPr>
        <p:sp>
          <p:nvSpPr>
            <p:cNvPr id="8191" name="Google Shape;8191;p8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85"/>
          <p:cNvGrpSpPr/>
          <p:nvPr/>
        </p:nvGrpSpPr>
        <p:grpSpPr>
          <a:xfrm>
            <a:off x="1866708" y="2305410"/>
            <a:ext cx="449325" cy="325670"/>
            <a:chOff x="-20571700" y="3722875"/>
            <a:chExt cx="304050" cy="220375"/>
          </a:xfrm>
        </p:grpSpPr>
        <p:sp>
          <p:nvSpPr>
            <p:cNvPr id="8194" name="Google Shape;8194;p8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5"/>
          <p:cNvGrpSpPr/>
          <p:nvPr/>
        </p:nvGrpSpPr>
        <p:grpSpPr>
          <a:xfrm>
            <a:off x="1866135" y="2796278"/>
            <a:ext cx="450470" cy="450470"/>
            <a:chOff x="-20571700" y="4066875"/>
            <a:chExt cx="304825" cy="304825"/>
          </a:xfrm>
        </p:grpSpPr>
        <p:sp>
          <p:nvSpPr>
            <p:cNvPr id="8202" name="Google Shape;8202;p8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85"/>
          <p:cNvGrpSpPr/>
          <p:nvPr/>
        </p:nvGrpSpPr>
        <p:grpSpPr>
          <a:xfrm>
            <a:off x="4632837" y="1688259"/>
            <a:ext cx="453980" cy="451948"/>
            <a:chOff x="-18645175" y="3334200"/>
            <a:chExt cx="307200" cy="305825"/>
          </a:xfrm>
        </p:grpSpPr>
        <p:sp>
          <p:nvSpPr>
            <p:cNvPr id="8209" name="Google Shape;8209;p8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85"/>
          <p:cNvGrpSpPr/>
          <p:nvPr/>
        </p:nvGrpSpPr>
        <p:grpSpPr>
          <a:xfrm>
            <a:off x="4633429" y="2242989"/>
            <a:ext cx="452798" cy="450507"/>
            <a:chOff x="-18645175" y="3708500"/>
            <a:chExt cx="306400" cy="304850"/>
          </a:xfrm>
        </p:grpSpPr>
        <p:sp>
          <p:nvSpPr>
            <p:cNvPr id="8215" name="Google Shape;8215;p8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5"/>
          <p:cNvGrpSpPr/>
          <p:nvPr/>
        </p:nvGrpSpPr>
        <p:grpSpPr>
          <a:xfrm>
            <a:off x="4631101" y="2795630"/>
            <a:ext cx="457453" cy="451763"/>
            <a:chOff x="-18647525" y="4082625"/>
            <a:chExt cx="309550" cy="305700"/>
          </a:xfrm>
        </p:grpSpPr>
        <p:sp>
          <p:nvSpPr>
            <p:cNvPr id="8223" name="Google Shape;8223;p8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85"/>
          <p:cNvGrpSpPr/>
          <p:nvPr/>
        </p:nvGrpSpPr>
        <p:grpSpPr>
          <a:xfrm>
            <a:off x="7441485" y="1689592"/>
            <a:ext cx="395755" cy="449288"/>
            <a:chOff x="-16775350" y="3309200"/>
            <a:chExt cx="267800" cy="304025"/>
          </a:xfrm>
        </p:grpSpPr>
        <p:sp>
          <p:nvSpPr>
            <p:cNvPr id="8228" name="Google Shape;8228;p8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5"/>
          <p:cNvGrpSpPr/>
          <p:nvPr/>
        </p:nvGrpSpPr>
        <p:grpSpPr>
          <a:xfrm>
            <a:off x="7441485" y="2241827"/>
            <a:ext cx="395755" cy="452835"/>
            <a:chOff x="-16775350" y="3683300"/>
            <a:chExt cx="267800" cy="306425"/>
          </a:xfrm>
        </p:grpSpPr>
        <p:sp>
          <p:nvSpPr>
            <p:cNvPr id="8232" name="Google Shape;8232;p8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5"/>
          <p:cNvGrpSpPr/>
          <p:nvPr/>
        </p:nvGrpSpPr>
        <p:grpSpPr>
          <a:xfrm>
            <a:off x="7413536" y="2796870"/>
            <a:ext cx="451653" cy="449288"/>
            <a:chOff x="-16794250" y="4058225"/>
            <a:chExt cx="305625" cy="304025"/>
          </a:xfrm>
        </p:grpSpPr>
        <p:sp>
          <p:nvSpPr>
            <p:cNvPr id="8236" name="Google Shape;8236;p8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5" name="Google Shape;8245;p8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6" name="Google Shape;8246;p85"/>
          <p:cNvGrpSpPr/>
          <p:nvPr/>
        </p:nvGrpSpPr>
        <p:grpSpPr>
          <a:xfrm>
            <a:off x="2414953" y="1689573"/>
            <a:ext cx="457453" cy="449325"/>
            <a:chOff x="-20199150" y="3317850"/>
            <a:chExt cx="309550" cy="304050"/>
          </a:xfrm>
        </p:grpSpPr>
        <p:sp>
          <p:nvSpPr>
            <p:cNvPr id="8247" name="Google Shape;8247;p8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85"/>
          <p:cNvGrpSpPr/>
          <p:nvPr/>
        </p:nvGrpSpPr>
        <p:grpSpPr>
          <a:xfrm>
            <a:off x="2417281" y="2242861"/>
            <a:ext cx="452798" cy="450766"/>
            <a:chOff x="-20199150" y="3693150"/>
            <a:chExt cx="306400" cy="305025"/>
          </a:xfrm>
        </p:grpSpPr>
        <p:sp>
          <p:nvSpPr>
            <p:cNvPr id="8255" name="Google Shape;8255;p8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85"/>
          <p:cNvGrpSpPr/>
          <p:nvPr/>
        </p:nvGrpSpPr>
        <p:grpSpPr>
          <a:xfrm>
            <a:off x="2417854" y="2795687"/>
            <a:ext cx="451653" cy="451653"/>
            <a:chOff x="-20197575" y="4066875"/>
            <a:chExt cx="305625" cy="305625"/>
          </a:xfrm>
        </p:grpSpPr>
        <p:sp>
          <p:nvSpPr>
            <p:cNvPr id="8262" name="Google Shape;8262;p8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85"/>
          <p:cNvGrpSpPr/>
          <p:nvPr/>
        </p:nvGrpSpPr>
        <p:grpSpPr>
          <a:xfrm>
            <a:off x="5200071" y="1687520"/>
            <a:ext cx="449325" cy="453426"/>
            <a:chOff x="-18271050" y="3333200"/>
            <a:chExt cx="304050" cy="306825"/>
          </a:xfrm>
        </p:grpSpPr>
        <p:sp>
          <p:nvSpPr>
            <p:cNvPr id="8271" name="Google Shape;8271;p8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85"/>
          <p:cNvGrpSpPr/>
          <p:nvPr/>
        </p:nvGrpSpPr>
        <p:grpSpPr>
          <a:xfrm>
            <a:off x="5200644" y="2244171"/>
            <a:ext cx="448180" cy="448143"/>
            <a:chOff x="-18270275" y="3710875"/>
            <a:chExt cx="303275" cy="303250"/>
          </a:xfrm>
        </p:grpSpPr>
        <p:sp>
          <p:nvSpPr>
            <p:cNvPr id="8277" name="Google Shape;8277;p8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85"/>
          <p:cNvGrpSpPr/>
          <p:nvPr/>
        </p:nvGrpSpPr>
        <p:grpSpPr>
          <a:xfrm>
            <a:off x="5254196" y="2797422"/>
            <a:ext cx="341076" cy="448180"/>
            <a:chOff x="-18234025" y="4084200"/>
            <a:chExt cx="230800" cy="303275"/>
          </a:xfrm>
        </p:grpSpPr>
        <p:sp>
          <p:nvSpPr>
            <p:cNvPr id="8284" name="Google Shape;8284;p8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85"/>
          <p:cNvGrpSpPr/>
          <p:nvPr/>
        </p:nvGrpSpPr>
        <p:grpSpPr>
          <a:xfrm>
            <a:off x="2366751" y="3341641"/>
            <a:ext cx="449325" cy="450470"/>
            <a:chOff x="-16419350" y="3308400"/>
            <a:chExt cx="304050" cy="304825"/>
          </a:xfrm>
        </p:grpSpPr>
        <p:sp>
          <p:nvSpPr>
            <p:cNvPr id="8288" name="Google Shape;8288;p8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85"/>
          <p:cNvGrpSpPr/>
          <p:nvPr/>
        </p:nvGrpSpPr>
        <p:grpSpPr>
          <a:xfrm>
            <a:off x="4638306" y="3340423"/>
            <a:ext cx="395755" cy="452872"/>
            <a:chOff x="-16401225" y="3683275"/>
            <a:chExt cx="267800" cy="306450"/>
          </a:xfrm>
        </p:grpSpPr>
        <p:sp>
          <p:nvSpPr>
            <p:cNvPr id="8296" name="Google Shape;8296;p8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85"/>
          <p:cNvGrpSpPr/>
          <p:nvPr/>
        </p:nvGrpSpPr>
        <p:grpSpPr>
          <a:xfrm>
            <a:off x="8003755" y="2797062"/>
            <a:ext cx="450470" cy="448180"/>
            <a:chOff x="-16419350" y="4058200"/>
            <a:chExt cx="304825" cy="303275"/>
          </a:xfrm>
        </p:grpSpPr>
        <p:sp>
          <p:nvSpPr>
            <p:cNvPr id="8304" name="Google Shape;8304;p8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85"/>
          <p:cNvGrpSpPr/>
          <p:nvPr/>
        </p:nvGrpSpPr>
        <p:grpSpPr>
          <a:xfrm>
            <a:off x="4030643" y="3343080"/>
            <a:ext cx="450507" cy="447589"/>
            <a:chOff x="-15296200" y="3326900"/>
            <a:chExt cx="304850" cy="302875"/>
          </a:xfrm>
        </p:grpSpPr>
        <p:sp>
          <p:nvSpPr>
            <p:cNvPr id="8312" name="Google Shape;8312;p8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85"/>
          <p:cNvGrpSpPr/>
          <p:nvPr/>
        </p:nvGrpSpPr>
        <p:grpSpPr>
          <a:xfrm>
            <a:off x="2946296" y="1706881"/>
            <a:ext cx="486566" cy="414708"/>
            <a:chOff x="-19835275" y="3330250"/>
            <a:chExt cx="329250" cy="280625"/>
          </a:xfrm>
        </p:grpSpPr>
        <p:sp>
          <p:nvSpPr>
            <p:cNvPr id="8318" name="Google Shape;8318;p8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85"/>
          <p:cNvGrpSpPr/>
          <p:nvPr/>
        </p:nvGrpSpPr>
        <p:grpSpPr>
          <a:xfrm>
            <a:off x="2964325" y="2243470"/>
            <a:ext cx="450507" cy="449547"/>
            <a:chOff x="-19822675" y="3692750"/>
            <a:chExt cx="304850" cy="304200"/>
          </a:xfrm>
        </p:grpSpPr>
        <p:sp>
          <p:nvSpPr>
            <p:cNvPr id="8322" name="Google Shape;8322;p8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85"/>
          <p:cNvGrpSpPr/>
          <p:nvPr/>
        </p:nvGrpSpPr>
        <p:grpSpPr>
          <a:xfrm>
            <a:off x="2964916" y="2796278"/>
            <a:ext cx="449325" cy="450470"/>
            <a:chOff x="-19822675" y="4066875"/>
            <a:chExt cx="304050" cy="304825"/>
          </a:xfrm>
        </p:grpSpPr>
        <p:sp>
          <p:nvSpPr>
            <p:cNvPr id="8328" name="Google Shape;8328;p8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85"/>
          <p:cNvGrpSpPr/>
          <p:nvPr/>
        </p:nvGrpSpPr>
        <p:grpSpPr>
          <a:xfrm>
            <a:off x="5773985" y="1689571"/>
            <a:ext cx="399302" cy="449325"/>
            <a:chOff x="-17878825" y="3334400"/>
            <a:chExt cx="270200" cy="304050"/>
          </a:xfrm>
        </p:grpSpPr>
        <p:sp>
          <p:nvSpPr>
            <p:cNvPr id="8335" name="Google Shape;8335;p8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85"/>
          <p:cNvGrpSpPr/>
          <p:nvPr/>
        </p:nvGrpSpPr>
        <p:grpSpPr>
          <a:xfrm>
            <a:off x="5747809" y="2242416"/>
            <a:ext cx="451653" cy="451653"/>
            <a:chOff x="-17896150" y="3709300"/>
            <a:chExt cx="305625" cy="305625"/>
          </a:xfrm>
        </p:grpSpPr>
        <p:sp>
          <p:nvSpPr>
            <p:cNvPr id="8343" name="Google Shape;8343;p8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85"/>
          <p:cNvGrpSpPr/>
          <p:nvPr/>
        </p:nvGrpSpPr>
        <p:grpSpPr>
          <a:xfrm>
            <a:off x="5775740" y="2795686"/>
            <a:ext cx="395792" cy="451653"/>
            <a:chOff x="-17878025" y="4082625"/>
            <a:chExt cx="267825" cy="305625"/>
          </a:xfrm>
        </p:grpSpPr>
        <p:sp>
          <p:nvSpPr>
            <p:cNvPr id="8348" name="Google Shape;8348;p8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85"/>
          <p:cNvGrpSpPr/>
          <p:nvPr/>
        </p:nvGrpSpPr>
        <p:grpSpPr>
          <a:xfrm>
            <a:off x="2919632" y="3355015"/>
            <a:ext cx="450507" cy="423722"/>
            <a:chOff x="-16044450" y="3317850"/>
            <a:chExt cx="304850" cy="286725"/>
          </a:xfrm>
        </p:grpSpPr>
        <p:sp>
          <p:nvSpPr>
            <p:cNvPr id="8356" name="Google Shape;8356;p8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0" name="Google Shape;8360;p8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1" name="Google Shape;8361;p85"/>
          <p:cNvGrpSpPr/>
          <p:nvPr/>
        </p:nvGrpSpPr>
        <p:grpSpPr>
          <a:xfrm>
            <a:off x="8042149" y="2243724"/>
            <a:ext cx="373662" cy="449030"/>
            <a:chOff x="-16018450" y="4058400"/>
            <a:chExt cx="252850" cy="303850"/>
          </a:xfrm>
        </p:grpSpPr>
        <p:sp>
          <p:nvSpPr>
            <p:cNvPr id="8362" name="Google Shape;8362;p8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6" name="Google Shape;8366;p8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32"/>
          <p:cNvPicPr preferRelativeResize="0"/>
          <p:nvPr/>
        </p:nvPicPr>
        <p:blipFill>
          <a:blip r:embed="rId3">
            <a:alphaModFix/>
          </a:blip>
          <a:stretch>
            <a:fillRect/>
          </a:stretch>
        </p:blipFill>
        <p:spPr>
          <a:xfrm>
            <a:off x="3708500" y="189112"/>
            <a:ext cx="4080637" cy="4765275"/>
          </a:xfrm>
          <a:prstGeom prst="rect">
            <a:avLst/>
          </a:prstGeom>
          <a:noFill/>
          <a:ln>
            <a:noFill/>
          </a:ln>
        </p:spPr>
      </p:pic>
      <p:sp>
        <p:nvSpPr>
          <p:cNvPr id="554" name="Google Shape;554;p32"/>
          <p:cNvSpPr txBox="1"/>
          <p:nvPr>
            <p:ph idx="1" type="subTitle"/>
          </p:nvPr>
        </p:nvSpPr>
        <p:spPr>
          <a:xfrm>
            <a:off x="183725" y="151300"/>
            <a:ext cx="4707900" cy="17598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 sz="3000">
                <a:highlight>
                  <a:srgbClr val="B45F06"/>
                </a:highlight>
              </a:rPr>
              <a:t>網站關係圖</a:t>
            </a:r>
            <a:endParaRPr b="1" sz="3000">
              <a:highlight>
                <a:srgbClr val="B45F06"/>
              </a:highlight>
            </a:endParaRPr>
          </a:p>
          <a:p>
            <a:pPr indent="0" lvl="0" marL="457200" rtl="0" algn="l">
              <a:spcBef>
                <a:spcPts val="0"/>
              </a:spcBef>
              <a:spcAft>
                <a:spcPts val="0"/>
              </a:spcAft>
              <a:buNone/>
            </a:pPr>
            <a:r>
              <a:t/>
            </a:r>
            <a:endParaRPr sz="3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70" name="Shape 8370"/>
        <p:cNvGrpSpPr/>
        <p:nvPr/>
      </p:nvGrpSpPr>
      <p:grpSpPr>
        <a:xfrm>
          <a:off x="0" y="0"/>
          <a:ext cx="0" cy="0"/>
          <a:chOff x="0" y="0"/>
          <a:chExt cx="0" cy="0"/>
        </a:xfrm>
      </p:grpSpPr>
      <p:sp>
        <p:nvSpPr>
          <p:cNvPr id="8371" name="Google Shape;8371;p8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372" name="Google Shape;8372;p86"/>
          <p:cNvGrpSpPr/>
          <p:nvPr/>
        </p:nvGrpSpPr>
        <p:grpSpPr>
          <a:xfrm>
            <a:off x="845901" y="1689241"/>
            <a:ext cx="442337" cy="419623"/>
            <a:chOff x="-6696925" y="3272575"/>
            <a:chExt cx="307200" cy="291425"/>
          </a:xfrm>
        </p:grpSpPr>
        <p:sp>
          <p:nvSpPr>
            <p:cNvPr id="8373" name="Google Shape;8373;p8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86"/>
          <p:cNvGrpSpPr/>
          <p:nvPr/>
        </p:nvGrpSpPr>
        <p:grpSpPr>
          <a:xfrm>
            <a:off x="845884" y="2204636"/>
            <a:ext cx="442373" cy="420775"/>
            <a:chOff x="-6690625" y="3631325"/>
            <a:chExt cx="307225" cy="292225"/>
          </a:xfrm>
        </p:grpSpPr>
        <p:sp>
          <p:nvSpPr>
            <p:cNvPr id="8376" name="Google Shape;8376;p8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86"/>
          <p:cNvGrpSpPr/>
          <p:nvPr/>
        </p:nvGrpSpPr>
        <p:grpSpPr>
          <a:xfrm>
            <a:off x="868005" y="2756972"/>
            <a:ext cx="421927" cy="419371"/>
            <a:chOff x="-6689825" y="3992050"/>
            <a:chExt cx="293025" cy="291250"/>
          </a:xfrm>
        </p:grpSpPr>
        <p:sp>
          <p:nvSpPr>
            <p:cNvPr id="8382" name="Google Shape;8382;p8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4" name="Google Shape;8394;p8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5" name="Google Shape;8395;p86"/>
          <p:cNvGrpSpPr/>
          <p:nvPr/>
        </p:nvGrpSpPr>
        <p:grpSpPr>
          <a:xfrm>
            <a:off x="3551317" y="2205192"/>
            <a:ext cx="423043" cy="419659"/>
            <a:chOff x="-4837325" y="3612425"/>
            <a:chExt cx="293800" cy="291450"/>
          </a:xfrm>
        </p:grpSpPr>
        <p:sp>
          <p:nvSpPr>
            <p:cNvPr id="8396" name="Google Shape;8396;p8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6"/>
          <p:cNvGrpSpPr/>
          <p:nvPr/>
        </p:nvGrpSpPr>
        <p:grpSpPr>
          <a:xfrm>
            <a:off x="3564349" y="2756826"/>
            <a:ext cx="420775" cy="419659"/>
            <a:chOff x="-4837325" y="3971575"/>
            <a:chExt cx="292225" cy="291450"/>
          </a:xfrm>
        </p:grpSpPr>
        <p:sp>
          <p:nvSpPr>
            <p:cNvPr id="8400" name="Google Shape;8400;p8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6"/>
          <p:cNvGrpSpPr/>
          <p:nvPr/>
        </p:nvGrpSpPr>
        <p:grpSpPr>
          <a:xfrm>
            <a:off x="6256364" y="1714185"/>
            <a:ext cx="430998" cy="369730"/>
            <a:chOff x="-3037625" y="3254850"/>
            <a:chExt cx="299325" cy="256775"/>
          </a:xfrm>
        </p:grpSpPr>
        <p:sp>
          <p:nvSpPr>
            <p:cNvPr id="8407" name="Google Shape;8407;p8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86"/>
          <p:cNvGrpSpPr/>
          <p:nvPr/>
        </p:nvGrpSpPr>
        <p:grpSpPr>
          <a:xfrm>
            <a:off x="6260324" y="2204615"/>
            <a:ext cx="423079" cy="420811"/>
            <a:chOff x="-3031325" y="3597450"/>
            <a:chExt cx="293825" cy="292250"/>
          </a:xfrm>
        </p:grpSpPr>
        <p:sp>
          <p:nvSpPr>
            <p:cNvPr id="8412" name="Google Shape;8412;p8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86"/>
          <p:cNvGrpSpPr/>
          <p:nvPr/>
        </p:nvGrpSpPr>
        <p:grpSpPr>
          <a:xfrm>
            <a:off x="6272798" y="2781214"/>
            <a:ext cx="421927" cy="370882"/>
            <a:chOff x="-3030525" y="3973150"/>
            <a:chExt cx="293025" cy="257575"/>
          </a:xfrm>
        </p:grpSpPr>
        <p:sp>
          <p:nvSpPr>
            <p:cNvPr id="8417" name="Google Shape;8417;p8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86"/>
          <p:cNvGrpSpPr/>
          <p:nvPr/>
        </p:nvGrpSpPr>
        <p:grpSpPr>
          <a:xfrm>
            <a:off x="1374391" y="3369426"/>
            <a:ext cx="421927" cy="297195"/>
            <a:chOff x="-1199300" y="3279250"/>
            <a:chExt cx="293025" cy="206400"/>
          </a:xfrm>
        </p:grpSpPr>
        <p:sp>
          <p:nvSpPr>
            <p:cNvPr id="8420" name="Google Shape;8420;p8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86"/>
          <p:cNvGrpSpPr/>
          <p:nvPr/>
        </p:nvGrpSpPr>
        <p:grpSpPr>
          <a:xfrm>
            <a:off x="1381477" y="1688773"/>
            <a:ext cx="444605" cy="420559"/>
            <a:chOff x="-6338550" y="3272950"/>
            <a:chExt cx="308775" cy="292075"/>
          </a:xfrm>
        </p:grpSpPr>
        <p:sp>
          <p:nvSpPr>
            <p:cNvPr id="8425" name="Google Shape;8425;p8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86"/>
          <p:cNvGrpSpPr/>
          <p:nvPr/>
        </p:nvGrpSpPr>
        <p:grpSpPr>
          <a:xfrm>
            <a:off x="1392817" y="2205194"/>
            <a:ext cx="421927" cy="419659"/>
            <a:chOff x="-6329100" y="3632100"/>
            <a:chExt cx="293025" cy="291450"/>
          </a:xfrm>
        </p:grpSpPr>
        <p:sp>
          <p:nvSpPr>
            <p:cNvPr id="8429" name="Google Shape;8429;p8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86"/>
          <p:cNvGrpSpPr/>
          <p:nvPr/>
        </p:nvGrpSpPr>
        <p:grpSpPr>
          <a:xfrm>
            <a:off x="1405867" y="2756828"/>
            <a:ext cx="419623" cy="419659"/>
            <a:chOff x="-6329875" y="3992050"/>
            <a:chExt cx="291425" cy="291450"/>
          </a:xfrm>
        </p:grpSpPr>
        <p:sp>
          <p:nvSpPr>
            <p:cNvPr id="8433" name="Google Shape;8433;p8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86"/>
          <p:cNvGrpSpPr/>
          <p:nvPr/>
        </p:nvGrpSpPr>
        <p:grpSpPr>
          <a:xfrm>
            <a:off x="4092004" y="1687530"/>
            <a:ext cx="423079" cy="423043"/>
            <a:chOff x="-4478975" y="3251700"/>
            <a:chExt cx="293825" cy="293800"/>
          </a:xfrm>
        </p:grpSpPr>
        <p:sp>
          <p:nvSpPr>
            <p:cNvPr id="8438" name="Google Shape;8438;p8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86"/>
          <p:cNvGrpSpPr/>
          <p:nvPr/>
        </p:nvGrpSpPr>
        <p:grpSpPr>
          <a:xfrm>
            <a:off x="4092004" y="2205192"/>
            <a:ext cx="423079" cy="419659"/>
            <a:chOff x="-4475825" y="3612425"/>
            <a:chExt cx="293825" cy="291450"/>
          </a:xfrm>
        </p:grpSpPr>
        <p:sp>
          <p:nvSpPr>
            <p:cNvPr id="8442" name="Google Shape;8442;p8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86"/>
          <p:cNvGrpSpPr/>
          <p:nvPr/>
        </p:nvGrpSpPr>
        <p:grpSpPr>
          <a:xfrm>
            <a:off x="4101077" y="2756844"/>
            <a:ext cx="428730" cy="419623"/>
            <a:chOff x="-4480550" y="3970800"/>
            <a:chExt cx="297750" cy="291425"/>
          </a:xfrm>
        </p:grpSpPr>
        <p:sp>
          <p:nvSpPr>
            <p:cNvPr id="8446" name="Google Shape;8446;p8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86"/>
          <p:cNvGrpSpPr/>
          <p:nvPr/>
        </p:nvGrpSpPr>
        <p:grpSpPr>
          <a:xfrm>
            <a:off x="6804910" y="1689221"/>
            <a:ext cx="415123" cy="419659"/>
            <a:chOff x="-2668225" y="3239075"/>
            <a:chExt cx="288300" cy="291450"/>
          </a:xfrm>
        </p:grpSpPr>
        <p:sp>
          <p:nvSpPr>
            <p:cNvPr id="8449" name="Google Shape;8449;p8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86"/>
          <p:cNvGrpSpPr/>
          <p:nvPr/>
        </p:nvGrpSpPr>
        <p:grpSpPr>
          <a:xfrm>
            <a:off x="6802066" y="2205191"/>
            <a:ext cx="420811" cy="419659"/>
            <a:chOff x="-2671375" y="3597450"/>
            <a:chExt cx="292250" cy="291450"/>
          </a:xfrm>
        </p:grpSpPr>
        <p:sp>
          <p:nvSpPr>
            <p:cNvPr id="8455" name="Google Shape;8455;p8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86"/>
          <p:cNvGrpSpPr/>
          <p:nvPr/>
        </p:nvGrpSpPr>
        <p:grpSpPr>
          <a:xfrm>
            <a:off x="6812849" y="2755691"/>
            <a:ext cx="423043" cy="421927"/>
            <a:chOff x="-2670575" y="3956600"/>
            <a:chExt cx="293800" cy="293025"/>
          </a:xfrm>
        </p:grpSpPr>
        <p:sp>
          <p:nvSpPr>
            <p:cNvPr id="8458" name="Google Shape;8458;p8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86"/>
          <p:cNvGrpSpPr/>
          <p:nvPr/>
        </p:nvGrpSpPr>
        <p:grpSpPr>
          <a:xfrm>
            <a:off x="3070370" y="3311947"/>
            <a:ext cx="426462" cy="418363"/>
            <a:chOff x="-1183550" y="3586525"/>
            <a:chExt cx="296175" cy="290550"/>
          </a:xfrm>
        </p:grpSpPr>
        <p:sp>
          <p:nvSpPr>
            <p:cNvPr id="8463" name="Google Shape;8463;p8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86"/>
          <p:cNvGrpSpPr/>
          <p:nvPr/>
        </p:nvGrpSpPr>
        <p:grpSpPr>
          <a:xfrm>
            <a:off x="1933980" y="1689799"/>
            <a:ext cx="420811" cy="418507"/>
            <a:chOff x="-5971525" y="3273750"/>
            <a:chExt cx="292250" cy="290650"/>
          </a:xfrm>
        </p:grpSpPr>
        <p:sp>
          <p:nvSpPr>
            <p:cNvPr id="8473" name="Google Shape;8473;p8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86"/>
          <p:cNvGrpSpPr/>
          <p:nvPr/>
        </p:nvGrpSpPr>
        <p:grpSpPr>
          <a:xfrm>
            <a:off x="1928310" y="2203826"/>
            <a:ext cx="432150" cy="422395"/>
            <a:chOff x="-5974675" y="3632100"/>
            <a:chExt cx="300125" cy="293350"/>
          </a:xfrm>
        </p:grpSpPr>
        <p:sp>
          <p:nvSpPr>
            <p:cNvPr id="8476" name="Google Shape;8476;p8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86"/>
          <p:cNvGrpSpPr/>
          <p:nvPr/>
        </p:nvGrpSpPr>
        <p:grpSpPr>
          <a:xfrm>
            <a:off x="1958351" y="2755694"/>
            <a:ext cx="395865" cy="421927"/>
            <a:chOff x="-5971525" y="3990475"/>
            <a:chExt cx="274925" cy="293025"/>
          </a:xfrm>
        </p:grpSpPr>
        <p:sp>
          <p:nvSpPr>
            <p:cNvPr id="8480" name="Google Shape;8480;p8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86"/>
          <p:cNvGrpSpPr/>
          <p:nvPr/>
        </p:nvGrpSpPr>
        <p:grpSpPr>
          <a:xfrm>
            <a:off x="4631558" y="1689798"/>
            <a:ext cx="420775" cy="418507"/>
            <a:chOff x="-4118225" y="3253275"/>
            <a:chExt cx="292225" cy="290650"/>
          </a:xfrm>
        </p:grpSpPr>
        <p:sp>
          <p:nvSpPr>
            <p:cNvPr id="8485" name="Google Shape;8485;p8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6"/>
          <p:cNvGrpSpPr/>
          <p:nvPr/>
        </p:nvGrpSpPr>
        <p:grpSpPr>
          <a:xfrm>
            <a:off x="4682008" y="2204922"/>
            <a:ext cx="319874" cy="420199"/>
            <a:chOff x="-4082800" y="3612425"/>
            <a:chExt cx="222150" cy="291825"/>
          </a:xfrm>
        </p:grpSpPr>
        <p:sp>
          <p:nvSpPr>
            <p:cNvPr id="8488" name="Google Shape;8488;p8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6"/>
          <p:cNvGrpSpPr/>
          <p:nvPr/>
        </p:nvGrpSpPr>
        <p:grpSpPr>
          <a:xfrm>
            <a:off x="4643456" y="2769876"/>
            <a:ext cx="420775" cy="393561"/>
            <a:chOff x="-4118225" y="3990475"/>
            <a:chExt cx="292225" cy="273325"/>
          </a:xfrm>
        </p:grpSpPr>
        <p:sp>
          <p:nvSpPr>
            <p:cNvPr id="8492" name="Google Shape;8492;p8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86"/>
          <p:cNvGrpSpPr/>
          <p:nvPr/>
        </p:nvGrpSpPr>
        <p:grpSpPr>
          <a:xfrm>
            <a:off x="7354110" y="1688087"/>
            <a:ext cx="394713" cy="421927"/>
            <a:chOff x="-2312225" y="3238300"/>
            <a:chExt cx="274125" cy="293025"/>
          </a:xfrm>
        </p:grpSpPr>
        <p:sp>
          <p:nvSpPr>
            <p:cNvPr id="8497" name="Google Shape;8497;p8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86"/>
          <p:cNvGrpSpPr/>
          <p:nvPr/>
        </p:nvGrpSpPr>
        <p:grpSpPr>
          <a:xfrm>
            <a:off x="7341062" y="2153586"/>
            <a:ext cx="420811" cy="522864"/>
            <a:chOff x="-2310650" y="3525775"/>
            <a:chExt cx="292250" cy="363125"/>
          </a:xfrm>
        </p:grpSpPr>
        <p:sp>
          <p:nvSpPr>
            <p:cNvPr id="8500" name="Google Shape;8500;p8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86"/>
          <p:cNvGrpSpPr/>
          <p:nvPr/>
        </p:nvGrpSpPr>
        <p:grpSpPr>
          <a:xfrm>
            <a:off x="7351827" y="2756825"/>
            <a:ext cx="423079" cy="419659"/>
            <a:chOff x="-2310650" y="3958175"/>
            <a:chExt cx="293825" cy="291450"/>
          </a:xfrm>
        </p:grpSpPr>
        <p:sp>
          <p:nvSpPr>
            <p:cNvPr id="8505" name="Google Shape;8505;p8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86"/>
          <p:cNvGrpSpPr/>
          <p:nvPr/>
        </p:nvGrpSpPr>
        <p:grpSpPr>
          <a:xfrm>
            <a:off x="4718688" y="3308459"/>
            <a:ext cx="424159" cy="419659"/>
            <a:chOff x="-1182750" y="3962900"/>
            <a:chExt cx="294575" cy="291450"/>
          </a:xfrm>
        </p:grpSpPr>
        <p:sp>
          <p:nvSpPr>
            <p:cNvPr id="8508" name="Google Shape;8508;p8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86"/>
          <p:cNvGrpSpPr/>
          <p:nvPr/>
        </p:nvGrpSpPr>
        <p:grpSpPr>
          <a:xfrm>
            <a:off x="2471824" y="1689223"/>
            <a:ext cx="424195" cy="419659"/>
            <a:chOff x="-5611575" y="3272950"/>
            <a:chExt cx="294600" cy="291450"/>
          </a:xfrm>
        </p:grpSpPr>
        <p:sp>
          <p:nvSpPr>
            <p:cNvPr id="8516" name="Google Shape;8516;p8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86"/>
          <p:cNvGrpSpPr/>
          <p:nvPr/>
        </p:nvGrpSpPr>
        <p:grpSpPr>
          <a:xfrm>
            <a:off x="2471824" y="2205770"/>
            <a:ext cx="424195" cy="418507"/>
            <a:chOff x="-5613150" y="3632900"/>
            <a:chExt cx="294600" cy="290650"/>
          </a:xfrm>
        </p:grpSpPr>
        <p:sp>
          <p:nvSpPr>
            <p:cNvPr id="8522" name="Google Shape;8522;p8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86"/>
          <p:cNvGrpSpPr/>
          <p:nvPr/>
        </p:nvGrpSpPr>
        <p:grpSpPr>
          <a:xfrm>
            <a:off x="2483722" y="2756270"/>
            <a:ext cx="424195" cy="420775"/>
            <a:chOff x="-5613150" y="3991275"/>
            <a:chExt cx="294600" cy="292225"/>
          </a:xfrm>
        </p:grpSpPr>
        <p:sp>
          <p:nvSpPr>
            <p:cNvPr id="8525" name="Google Shape;8525;p8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86"/>
          <p:cNvGrpSpPr/>
          <p:nvPr/>
        </p:nvGrpSpPr>
        <p:grpSpPr>
          <a:xfrm>
            <a:off x="5155210" y="1689438"/>
            <a:ext cx="434634" cy="419227"/>
            <a:chOff x="-3768700" y="3253275"/>
            <a:chExt cx="301850" cy="291150"/>
          </a:xfrm>
        </p:grpSpPr>
        <p:sp>
          <p:nvSpPr>
            <p:cNvPr id="8535" name="Google Shape;8535;p8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86"/>
          <p:cNvGrpSpPr/>
          <p:nvPr/>
        </p:nvGrpSpPr>
        <p:grpSpPr>
          <a:xfrm>
            <a:off x="5159293" y="2217090"/>
            <a:ext cx="426462" cy="395865"/>
            <a:chOff x="-3808700" y="3628950"/>
            <a:chExt cx="296175" cy="274925"/>
          </a:xfrm>
        </p:grpSpPr>
        <p:sp>
          <p:nvSpPr>
            <p:cNvPr id="8539" name="Google Shape;8539;p8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86"/>
          <p:cNvGrpSpPr/>
          <p:nvPr/>
        </p:nvGrpSpPr>
        <p:grpSpPr>
          <a:xfrm>
            <a:off x="5224504" y="2756412"/>
            <a:ext cx="419443" cy="420487"/>
            <a:chOff x="-3771675" y="3971775"/>
            <a:chExt cx="291300" cy="292025"/>
          </a:xfrm>
        </p:grpSpPr>
        <p:sp>
          <p:nvSpPr>
            <p:cNvPr id="8543" name="Google Shape;8543;p8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86"/>
          <p:cNvGrpSpPr/>
          <p:nvPr/>
        </p:nvGrpSpPr>
        <p:grpSpPr>
          <a:xfrm>
            <a:off x="7885948" y="1716461"/>
            <a:ext cx="420271" cy="320774"/>
            <a:chOff x="-1951475" y="3273100"/>
            <a:chExt cx="291875" cy="222775"/>
          </a:xfrm>
        </p:grpSpPr>
        <p:sp>
          <p:nvSpPr>
            <p:cNvPr id="8549" name="Google Shape;8549;p8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86"/>
          <p:cNvGrpSpPr/>
          <p:nvPr/>
        </p:nvGrpSpPr>
        <p:grpSpPr>
          <a:xfrm>
            <a:off x="7883429" y="2205191"/>
            <a:ext cx="425310" cy="419659"/>
            <a:chOff x="-1951475" y="3597450"/>
            <a:chExt cx="295375" cy="291450"/>
          </a:xfrm>
        </p:grpSpPr>
        <p:sp>
          <p:nvSpPr>
            <p:cNvPr id="8553" name="Google Shape;8553;p8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86"/>
          <p:cNvGrpSpPr/>
          <p:nvPr/>
        </p:nvGrpSpPr>
        <p:grpSpPr>
          <a:xfrm>
            <a:off x="7885680" y="2756825"/>
            <a:ext cx="444605" cy="419659"/>
            <a:chOff x="-1960150" y="3956600"/>
            <a:chExt cx="308775" cy="291450"/>
          </a:xfrm>
        </p:grpSpPr>
        <p:sp>
          <p:nvSpPr>
            <p:cNvPr id="8558" name="Google Shape;8558;p8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86"/>
          <p:cNvGrpSpPr/>
          <p:nvPr/>
        </p:nvGrpSpPr>
        <p:grpSpPr>
          <a:xfrm>
            <a:off x="1939718" y="3307636"/>
            <a:ext cx="420775" cy="420775"/>
            <a:chOff x="-804700" y="3226500"/>
            <a:chExt cx="292225" cy="292225"/>
          </a:xfrm>
        </p:grpSpPr>
        <p:sp>
          <p:nvSpPr>
            <p:cNvPr id="8561" name="Google Shape;8561;p8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86"/>
          <p:cNvGrpSpPr/>
          <p:nvPr/>
        </p:nvGrpSpPr>
        <p:grpSpPr>
          <a:xfrm>
            <a:off x="3019809" y="1688647"/>
            <a:ext cx="420775" cy="420811"/>
            <a:chOff x="-5251625" y="3272950"/>
            <a:chExt cx="292225" cy="292250"/>
          </a:xfrm>
        </p:grpSpPr>
        <p:sp>
          <p:nvSpPr>
            <p:cNvPr id="8569" name="Google Shape;8569;p8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86"/>
          <p:cNvGrpSpPr/>
          <p:nvPr/>
        </p:nvGrpSpPr>
        <p:grpSpPr>
          <a:xfrm>
            <a:off x="3016407" y="2204348"/>
            <a:ext cx="427578" cy="421351"/>
            <a:chOff x="-5254775" y="3631325"/>
            <a:chExt cx="296950" cy="292625"/>
          </a:xfrm>
        </p:grpSpPr>
        <p:sp>
          <p:nvSpPr>
            <p:cNvPr id="8573" name="Google Shape;8573;p8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86"/>
          <p:cNvGrpSpPr/>
          <p:nvPr/>
        </p:nvGrpSpPr>
        <p:grpSpPr>
          <a:xfrm>
            <a:off x="3032265" y="2756270"/>
            <a:ext cx="419659" cy="420775"/>
            <a:chOff x="-5251625" y="3991275"/>
            <a:chExt cx="291450" cy="292225"/>
          </a:xfrm>
        </p:grpSpPr>
        <p:sp>
          <p:nvSpPr>
            <p:cNvPr id="8581" name="Google Shape;8581;p8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86"/>
          <p:cNvGrpSpPr/>
          <p:nvPr/>
        </p:nvGrpSpPr>
        <p:grpSpPr>
          <a:xfrm>
            <a:off x="5772848" y="1689240"/>
            <a:ext cx="319874" cy="419623"/>
            <a:chOff x="-3365275" y="3253275"/>
            <a:chExt cx="222150" cy="291425"/>
          </a:xfrm>
        </p:grpSpPr>
        <p:sp>
          <p:nvSpPr>
            <p:cNvPr id="8587" name="Google Shape;8587;p8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86"/>
          <p:cNvGrpSpPr/>
          <p:nvPr/>
        </p:nvGrpSpPr>
        <p:grpSpPr>
          <a:xfrm>
            <a:off x="5746786" y="2204058"/>
            <a:ext cx="371998" cy="421927"/>
            <a:chOff x="-3383375" y="3611625"/>
            <a:chExt cx="258350" cy="293025"/>
          </a:xfrm>
        </p:grpSpPr>
        <p:sp>
          <p:nvSpPr>
            <p:cNvPr id="8590" name="Google Shape;8590;p8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86"/>
          <p:cNvGrpSpPr/>
          <p:nvPr/>
        </p:nvGrpSpPr>
        <p:grpSpPr>
          <a:xfrm>
            <a:off x="5809135" y="2756826"/>
            <a:ext cx="271097" cy="419659"/>
            <a:chOff x="-3347950" y="3971575"/>
            <a:chExt cx="188275" cy="291450"/>
          </a:xfrm>
        </p:grpSpPr>
        <p:sp>
          <p:nvSpPr>
            <p:cNvPr id="8593" name="Google Shape;8593;p8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6"/>
          <p:cNvGrpSpPr/>
          <p:nvPr/>
        </p:nvGrpSpPr>
        <p:grpSpPr>
          <a:xfrm>
            <a:off x="858994" y="3307061"/>
            <a:ext cx="371998" cy="421927"/>
            <a:chOff x="-1575775" y="3238300"/>
            <a:chExt cx="258350" cy="293025"/>
          </a:xfrm>
        </p:grpSpPr>
        <p:sp>
          <p:nvSpPr>
            <p:cNvPr id="8597" name="Google Shape;8597;p8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86"/>
          <p:cNvGrpSpPr/>
          <p:nvPr/>
        </p:nvGrpSpPr>
        <p:grpSpPr>
          <a:xfrm>
            <a:off x="2503892" y="3309051"/>
            <a:ext cx="423079" cy="424159"/>
            <a:chOff x="-1591550" y="3597475"/>
            <a:chExt cx="293825" cy="294575"/>
          </a:xfrm>
        </p:grpSpPr>
        <p:sp>
          <p:nvSpPr>
            <p:cNvPr id="8603" name="Google Shape;8603;p8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86"/>
          <p:cNvGrpSpPr/>
          <p:nvPr/>
        </p:nvGrpSpPr>
        <p:grpSpPr>
          <a:xfrm>
            <a:off x="4153362" y="3318663"/>
            <a:ext cx="421927" cy="399248"/>
            <a:chOff x="-1592325" y="3957400"/>
            <a:chExt cx="293025" cy="277275"/>
          </a:xfrm>
        </p:grpSpPr>
        <p:sp>
          <p:nvSpPr>
            <p:cNvPr id="8607" name="Google Shape;8607;p8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86"/>
          <p:cNvGrpSpPr/>
          <p:nvPr/>
        </p:nvGrpSpPr>
        <p:grpSpPr>
          <a:xfrm>
            <a:off x="3640232" y="3310744"/>
            <a:ext cx="369730" cy="420775"/>
            <a:chOff x="-778700" y="3612425"/>
            <a:chExt cx="256775" cy="292225"/>
          </a:xfrm>
        </p:grpSpPr>
        <p:sp>
          <p:nvSpPr>
            <p:cNvPr id="8612" name="Google Shape;8612;p8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86"/>
          <p:cNvGrpSpPr/>
          <p:nvPr/>
        </p:nvGrpSpPr>
        <p:grpSpPr>
          <a:xfrm>
            <a:off x="6111733" y="3828305"/>
            <a:ext cx="340731" cy="387641"/>
            <a:chOff x="7728464" y="1561258"/>
            <a:chExt cx="349719" cy="397866"/>
          </a:xfrm>
        </p:grpSpPr>
        <p:sp>
          <p:nvSpPr>
            <p:cNvPr id="8619" name="Google Shape;8619;p8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86"/>
          <p:cNvGrpSpPr/>
          <p:nvPr/>
        </p:nvGrpSpPr>
        <p:grpSpPr>
          <a:xfrm>
            <a:off x="4034702" y="3828305"/>
            <a:ext cx="387681" cy="387641"/>
            <a:chOff x="5611350" y="1561258"/>
            <a:chExt cx="397907" cy="397866"/>
          </a:xfrm>
        </p:grpSpPr>
        <p:sp>
          <p:nvSpPr>
            <p:cNvPr id="8622" name="Google Shape;8622;p8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86"/>
          <p:cNvGrpSpPr/>
          <p:nvPr/>
        </p:nvGrpSpPr>
        <p:grpSpPr>
          <a:xfrm>
            <a:off x="4553987" y="3925571"/>
            <a:ext cx="387610" cy="193109"/>
            <a:chOff x="6140660" y="1661097"/>
            <a:chExt cx="397835" cy="198202"/>
          </a:xfrm>
        </p:grpSpPr>
        <p:sp>
          <p:nvSpPr>
            <p:cNvPr id="8627" name="Google Shape;8627;p8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86"/>
          <p:cNvGrpSpPr/>
          <p:nvPr/>
        </p:nvGrpSpPr>
        <p:grpSpPr>
          <a:xfrm>
            <a:off x="5073202" y="3828305"/>
            <a:ext cx="387681" cy="387641"/>
            <a:chOff x="6669907" y="1561258"/>
            <a:chExt cx="397907" cy="397866"/>
          </a:xfrm>
        </p:grpSpPr>
        <p:sp>
          <p:nvSpPr>
            <p:cNvPr id="8632" name="Google Shape;8632;p8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86"/>
          <p:cNvGrpSpPr/>
          <p:nvPr/>
        </p:nvGrpSpPr>
        <p:grpSpPr>
          <a:xfrm>
            <a:off x="5592488" y="3828305"/>
            <a:ext cx="387641" cy="387641"/>
            <a:chOff x="7199196" y="1561258"/>
            <a:chExt cx="397866" cy="397866"/>
          </a:xfrm>
        </p:grpSpPr>
        <p:sp>
          <p:nvSpPr>
            <p:cNvPr id="8638" name="Google Shape;8638;p8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86"/>
          <p:cNvGrpSpPr/>
          <p:nvPr/>
        </p:nvGrpSpPr>
        <p:grpSpPr>
          <a:xfrm>
            <a:off x="1958433" y="3885842"/>
            <a:ext cx="387681" cy="272572"/>
            <a:chOff x="3386036" y="1746339"/>
            <a:chExt cx="397907" cy="279762"/>
          </a:xfrm>
        </p:grpSpPr>
        <p:sp>
          <p:nvSpPr>
            <p:cNvPr id="8642" name="Google Shape;8642;p8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6"/>
          <p:cNvGrpSpPr/>
          <p:nvPr/>
        </p:nvGrpSpPr>
        <p:grpSpPr>
          <a:xfrm>
            <a:off x="2996130" y="3828288"/>
            <a:ext cx="387681" cy="387681"/>
            <a:chOff x="4417380" y="1687279"/>
            <a:chExt cx="397907" cy="397907"/>
          </a:xfrm>
        </p:grpSpPr>
        <p:sp>
          <p:nvSpPr>
            <p:cNvPr id="8645" name="Google Shape;8645;p8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6"/>
          <p:cNvGrpSpPr/>
          <p:nvPr/>
        </p:nvGrpSpPr>
        <p:grpSpPr>
          <a:xfrm>
            <a:off x="7942611" y="3308537"/>
            <a:ext cx="387661" cy="387661"/>
            <a:chOff x="2869999" y="1687279"/>
            <a:chExt cx="397887" cy="397887"/>
          </a:xfrm>
        </p:grpSpPr>
        <p:sp>
          <p:nvSpPr>
            <p:cNvPr id="8648" name="Google Shape;8648;p8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86"/>
          <p:cNvGrpSpPr/>
          <p:nvPr/>
        </p:nvGrpSpPr>
        <p:grpSpPr>
          <a:xfrm>
            <a:off x="2477718" y="3828664"/>
            <a:ext cx="386807" cy="386929"/>
            <a:chOff x="3902887" y="1687655"/>
            <a:chExt cx="397010" cy="397135"/>
          </a:xfrm>
        </p:grpSpPr>
        <p:sp>
          <p:nvSpPr>
            <p:cNvPr id="8651" name="Google Shape;8651;p8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86"/>
          <p:cNvGrpSpPr/>
          <p:nvPr/>
        </p:nvGrpSpPr>
        <p:grpSpPr>
          <a:xfrm>
            <a:off x="3515416" y="3828288"/>
            <a:ext cx="387681" cy="387681"/>
            <a:chOff x="4933458" y="1687279"/>
            <a:chExt cx="397907" cy="397907"/>
          </a:xfrm>
        </p:grpSpPr>
        <p:sp>
          <p:nvSpPr>
            <p:cNvPr id="8654" name="Google Shape;8654;p8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86"/>
          <p:cNvGrpSpPr/>
          <p:nvPr/>
        </p:nvGrpSpPr>
        <p:grpSpPr>
          <a:xfrm>
            <a:off x="6348367" y="3308537"/>
            <a:ext cx="387661" cy="387661"/>
            <a:chOff x="1379798" y="1723250"/>
            <a:chExt cx="397887" cy="397887"/>
          </a:xfrm>
        </p:grpSpPr>
        <p:sp>
          <p:nvSpPr>
            <p:cNvPr id="8657" name="Google Shape;8657;p8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86"/>
          <p:cNvGrpSpPr/>
          <p:nvPr/>
        </p:nvGrpSpPr>
        <p:grpSpPr>
          <a:xfrm>
            <a:off x="5286246" y="3308537"/>
            <a:ext cx="387681" cy="387661"/>
            <a:chOff x="266768" y="1721375"/>
            <a:chExt cx="397907" cy="397887"/>
          </a:xfrm>
        </p:grpSpPr>
        <p:sp>
          <p:nvSpPr>
            <p:cNvPr id="8662" name="Google Shape;8662;p8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86"/>
          <p:cNvGrpSpPr/>
          <p:nvPr/>
        </p:nvGrpSpPr>
        <p:grpSpPr>
          <a:xfrm>
            <a:off x="5817327" y="3308537"/>
            <a:ext cx="387641" cy="387661"/>
            <a:chOff x="864491" y="1723250"/>
            <a:chExt cx="397866" cy="397887"/>
          </a:xfrm>
        </p:grpSpPr>
        <p:sp>
          <p:nvSpPr>
            <p:cNvPr id="8665" name="Google Shape;8665;p8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8" name="Google Shape;8668;p8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9" name="Google Shape;8669;p86"/>
          <p:cNvGrpSpPr/>
          <p:nvPr/>
        </p:nvGrpSpPr>
        <p:grpSpPr>
          <a:xfrm>
            <a:off x="7411672" y="3308924"/>
            <a:ext cx="387539" cy="386888"/>
            <a:chOff x="2408992" y="1722875"/>
            <a:chExt cx="397761" cy="397093"/>
          </a:xfrm>
        </p:grpSpPr>
        <p:sp>
          <p:nvSpPr>
            <p:cNvPr id="8670" name="Google Shape;8670;p8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75" name="Shape 8675"/>
        <p:cNvGrpSpPr/>
        <p:nvPr/>
      </p:nvGrpSpPr>
      <p:grpSpPr>
        <a:xfrm>
          <a:off x="0" y="0"/>
          <a:ext cx="0" cy="0"/>
          <a:chOff x="0" y="0"/>
          <a:chExt cx="0" cy="0"/>
        </a:xfrm>
      </p:grpSpPr>
      <p:pic>
        <p:nvPicPr>
          <p:cNvPr id="8676" name="Google Shape;8676;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3"/>
          <p:cNvSpPr txBox="1"/>
          <p:nvPr/>
        </p:nvSpPr>
        <p:spPr>
          <a:xfrm>
            <a:off x="363875" y="565550"/>
            <a:ext cx="63537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Lato"/>
              <a:buChar char="●"/>
            </a:pPr>
            <a:r>
              <a:rPr b="1" lang="en" sz="3000">
                <a:solidFill>
                  <a:schemeClr val="dk1"/>
                </a:solidFill>
                <a:highlight>
                  <a:srgbClr val="B45F06"/>
                </a:highlight>
                <a:latin typeface="Lato"/>
                <a:ea typeface="Lato"/>
                <a:cs typeface="Lato"/>
                <a:sym typeface="Lato"/>
              </a:rPr>
              <a:t>網頁美術</a:t>
            </a:r>
            <a:endParaRPr b="1" sz="3000">
              <a:solidFill>
                <a:schemeClr val="dk1"/>
              </a:solidFill>
              <a:latin typeface="Lato"/>
              <a:ea typeface="Lato"/>
              <a:cs typeface="Lato"/>
              <a:sym typeface="Lato"/>
            </a:endParaRPr>
          </a:p>
        </p:txBody>
      </p:sp>
      <p:pic>
        <p:nvPicPr>
          <p:cNvPr id="560" name="Google Shape;560;p33"/>
          <p:cNvPicPr preferRelativeResize="0"/>
          <p:nvPr/>
        </p:nvPicPr>
        <p:blipFill>
          <a:blip r:embed="rId3">
            <a:alphaModFix/>
          </a:blip>
          <a:stretch>
            <a:fillRect/>
          </a:stretch>
        </p:blipFill>
        <p:spPr>
          <a:xfrm>
            <a:off x="0" y="1268525"/>
            <a:ext cx="1756825" cy="3681426"/>
          </a:xfrm>
          <a:prstGeom prst="rect">
            <a:avLst/>
          </a:prstGeom>
          <a:noFill/>
          <a:ln>
            <a:noFill/>
          </a:ln>
        </p:spPr>
      </p:pic>
      <p:pic>
        <p:nvPicPr>
          <p:cNvPr id="561" name="Google Shape;561;p33"/>
          <p:cNvPicPr preferRelativeResize="0"/>
          <p:nvPr/>
        </p:nvPicPr>
        <p:blipFill>
          <a:blip r:embed="rId4">
            <a:alphaModFix/>
          </a:blip>
          <a:stretch>
            <a:fillRect/>
          </a:stretch>
        </p:blipFill>
        <p:spPr>
          <a:xfrm>
            <a:off x="3827675" y="1468526"/>
            <a:ext cx="2042315" cy="3419899"/>
          </a:xfrm>
          <a:prstGeom prst="rect">
            <a:avLst/>
          </a:prstGeom>
          <a:noFill/>
          <a:ln>
            <a:noFill/>
          </a:ln>
        </p:spPr>
      </p:pic>
      <p:pic>
        <p:nvPicPr>
          <p:cNvPr id="562" name="Google Shape;562;p33"/>
          <p:cNvPicPr preferRelativeResize="0"/>
          <p:nvPr/>
        </p:nvPicPr>
        <p:blipFill rotWithShape="1">
          <a:blip r:embed="rId5">
            <a:alphaModFix/>
          </a:blip>
          <a:srcRect b="0" l="2305" r="0" t="1806"/>
          <a:stretch/>
        </p:blipFill>
        <p:spPr>
          <a:xfrm>
            <a:off x="1898225" y="1530050"/>
            <a:ext cx="1632025" cy="3419900"/>
          </a:xfrm>
          <a:prstGeom prst="rect">
            <a:avLst/>
          </a:prstGeom>
          <a:noFill/>
          <a:ln>
            <a:noFill/>
          </a:ln>
        </p:spPr>
      </p:pic>
      <p:pic>
        <p:nvPicPr>
          <p:cNvPr id="563" name="Google Shape;563;p33"/>
          <p:cNvPicPr preferRelativeResize="0"/>
          <p:nvPr/>
        </p:nvPicPr>
        <p:blipFill>
          <a:blip r:embed="rId6">
            <a:alphaModFix/>
          </a:blip>
          <a:stretch>
            <a:fillRect/>
          </a:stretch>
        </p:blipFill>
        <p:spPr>
          <a:xfrm>
            <a:off x="6061125" y="2400605"/>
            <a:ext cx="3082874" cy="23970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4"/>
          <p:cNvSpPr txBox="1"/>
          <p:nvPr>
            <p:ph type="title"/>
          </p:nvPr>
        </p:nvSpPr>
        <p:spPr>
          <a:xfrm>
            <a:off x="-25"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t>二.執行進度</a:t>
            </a:r>
            <a:endParaRPr b="1" sz="6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35"/>
          <p:cNvPicPr preferRelativeResize="0"/>
          <p:nvPr/>
        </p:nvPicPr>
        <p:blipFill>
          <a:blip r:embed="rId3">
            <a:alphaModFix/>
          </a:blip>
          <a:stretch>
            <a:fillRect/>
          </a:stretch>
        </p:blipFill>
        <p:spPr>
          <a:xfrm>
            <a:off x="0" y="1852764"/>
            <a:ext cx="9144001" cy="13915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rnet Research Agency by Slidesgo">
  <a:themeElements>
    <a:clrScheme name="Simple Light">
      <a:dk1>
        <a:srgbClr val="FFFFFF"/>
      </a:dk1>
      <a:lt1>
        <a:srgbClr val="FFFFFF"/>
      </a:lt1>
      <a:dk2>
        <a:srgbClr val="FFFFFF"/>
      </a:dk2>
      <a:lt2>
        <a:srgbClr val="000000"/>
      </a:lt2>
      <a:accent1>
        <a:srgbClr val="009FE3"/>
      </a:accent1>
      <a:accent2>
        <a:srgbClr val="F4951B"/>
      </a:accent2>
      <a:accent3>
        <a:srgbClr val="662483"/>
      </a:accent3>
      <a:accent4>
        <a:srgbClr val="E6007E"/>
      </a:accent4>
      <a:accent5>
        <a:srgbClr val="C6EAFA"/>
      </a:accent5>
      <a:accent6>
        <a:srgbClr val="FAD6B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